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29"/>
  </p:notesMasterIdLst>
  <p:handoutMasterIdLst>
    <p:handoutMasterId r:id="rId30"/>
  </p:handoutMasterIdLst>
  <p:sldIdLst>
    <p:sldId id="256" r:id="rId5"/>
    <p:sldId id="329" r:id="rId6"/>
    <p:sldId id="268" r:id="rId7"/>
    <p:sldId id="304" r:id="rId8"/>
    <p:sldId id="325" r:id="rId9"/>
    <p:sldId id="326" r:id="rId10"/>
    <p:sldId id="307" r:id="rId11"/>
    <p:sldId id="328" r:id="rId12"/>
    <p:sldId id="308" r:id="rId13"/>
    <p:sldId id="309" r:id="rId14"/>
    <p:sldId id="330" r:id="rId15"/>
    <p:sldId id="319" r:id="rId16"/>
    <p:sldId id="322" r:id="rId17"/>
    <p:sldId id="320" r:id="rId18"/>
    <p:sldId id="314" r:id="rId19"/>
    <p:sldId id="317" r:id="rId20"/>
    <p:sldId id="313" r:id="rId21"/>
    <p:sldId id="315" r:id="rId22"/>
    <p:sldId id="318" r:id="rId23"/>
    <p:sldId id="316" r:id="rId24"/>
    <p:sldId id="321" r:id="rId25"/>
    <p:sldId id="312" r:id="rId26"/>
    <p:sldId id="311" r:id="rId27"/>
    <p:sldId id="284" r:id="rId28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5279"/>
    <a:srgbClr val="2D594A"/>
    <a:srgbClr val="B2582A"/>
    <a:srgbClr val="E51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235DCC-DA5F-40EC-B1AE-ED18AAA73A34}" v="4" dt="2023-10-25T05:04:31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5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pinoja Jukka-Pekka" userId="a8839904-d0b1-4d32-a166-e8ce457f426c" providerId="ADAL" clId="{37235DCC-DA5F-40EC-B1AE-ED18AAA73A34}"/>
    <pc:docChg chg="custSel modSld">
      <pc:chgData name="Rapinoja Jukka-Pekka" userId="a8839904-d0b1-4d32-a166-e8ce457f426c" providerId="ADAL" clId="{37235DCC-DA5F-40EC-B1AE-ED18AAA73A34}" dt="2023-10-25T05:03:57.232" v="106" actId="27636"/>
      <pc:docMkLst>
        <pc:docMk/>
      </pc:docMkLst>
      <pc:sldChg chg="modSp mod">
        <pc:chgData name="Rapinoja Jukka-Pekka" userId="a8839904-d0b1-4d32-a166-e8ce457f426c" providerId="ADAL" clId="{37235DCC-DA5F-40EC-B1AE-ED18AAA73A34}" dt="2023-10-25T04:59:07.033" v="61" actId="14100"/>
        <pc:sldMkLst>
          <pc:docMk/>
          <pc:sldMk cId="627590589" sldId="304"/>
        </pc:sldMkLst>
        <pc:spChg chg="mod">
          <ac:chgData name="Rapinoja Jukka-Pekka" userId="a8839904-d0b1-4d32-a166-e8ce457f426c" providerId="ADAL" clId="{37235DCC-DA5F-40EC-B1AE-ED18AAA73A34}" dt="2023-10-25T04:57:49.609" v="4" actId="20577"/>
          <ac:spMkLst>
            <pc:docMk/>
            <pc:sldMk cId="627590589" sldId="304"/>
            <ac:spMk id="7" creationId="{A7DA54EF-75B3-47D7-A52D-4593824A30BD}"/>
          </ac:spMkLst>
        </pc:spChg>
        <pc:spChg chg="mod">
          <ac:chgData name="Rapinoja Jukka-Pekka" userId="a8839904-d0b1-4d32-a166-e8ce457f426c" providerId="ADAL" clId="{37235DCC-DA5F-40EC-B1AE-ED18AAA73A34}" dt="2023-10-25T04:59:07.033" v="61" actId="14100"/>
          <ac:spMkLst>
            <pc:docMk/>
            <pc:sldMk cId="627590589" sldId="304"/>
            <ac:spMk id="8" creationId="{DA363639-E1FD-4FC5-9BC7-09900BF51F0B}"/>
          </ac:spMkLst>
        </pc:spChg>
      </pc:sldChg>
      <pc:sldChg chg="modSp mod">
        <pc:chgData name="Rapinoja Jukka-Pekka" userId="a8839904-d0b1-4d32-a166-e8ce457f426c" providerId="ADAL" clId="{37235DCC-DA5F-40EC-B1AE-ED18AAA73A34}" dt="2023-10-25T05:03:57.216" v="102" actId="27636"/>
        <pc:sldMkLst>
          <pc:docMk/>
          <pc:sldMk cId="1916844267" sldId="307"/>
        </pc:sldMkLst>
        <pc:spChg chg="mod">
          <ac:chgData name="Rapinoja Jukka-Pekka" userId="a8839904-d0b1-4d32-a166-e8ce457f426c" providerId="ADAL" clId="{37235DCC-DA5F-40EC-B1AE-ED18AAA73A34}" dt="2023-10-25T05:03:57.216" v="102" actId="27636"/>
          <ac:spMkLst>
            <pc:docMk/>
            <pc:sldMk cId="1916844267" sldId="307"/>
            <ac:spMk id="5" creationId="{00000000-0000-0000-0000-000000000000}"/>
          </ac:spMkLst>
        </pc:spChg>
        <pc:spChg chg="mod">
          <ac:chgData name="Rapinoja Jukka-Pekka" userId="a8839904-d0b1-4d32-a166-e8ce457f426c" providerId="ADAL" clId="{37235DCC-DA5F-40EC-B1AE-ED18AAA73A34}" dt="2023-10-25T05:01:02.083" v="91" actId="1076"/>
          <ac:spMkLst>
            <pc:docMk/>
            <pc:sldMk cId="1916844267" sldId="307"/>
            <ac:spMk id="7" creationId="{23DFFC50-F4F8-4044-A2EA-8CE54744F9A7}"/>
          </ac:spMkLst>
        </pc:spChg>
      </pc:sldChg>
      <pc:sldChg chg="modSp mod">
        <pc:chgData name="Rapinoja Jukka-Pekka" userId="a8839904-d0b1-4d32-a166-e8ce457f426c" providerId="ADAL" clId="{37235DCC-DA5F-40EC-B1AE-ED18AAA73A34}" dt="2023-10-25T05:03:57.220" v="103" actId="27636"/>
        <pc:sldMkLst>
          <pc:docMk/>
          <pc:sldMk cId="3498917460" sldId="308"/>
        </pc:sldMkLst>
        <pc:spChg chg="mod">
          <ac:chgData name="Rapinoja Jukka-Pekka" userId="a8839904-d0b1-4d32-a166-e8ce457f426c" providerId="ADAL" clId="{37235DCC-DA5F-40EC-B1AE-ED18AAA73A34}" dt="2023-10-25T05:03:57.220" v="103" actId="27636"/>
          <ac:spMkLst>
            <pc:docMk/>
            <pc:sldMk cId="3498917460" sldId="308"/>
            <ac:spMk id="5" creationId="{00000000-0000-0000-0000-000000000000}"/>
          </ac:spMkLst>
        </pc:spChg>
      </pc:sldChg>
      <pc:sldChg chg="modSp mod">
        <pc:chgData name="Rapinoja Jukka-Pekka" userId="a8839904-d0b1-4d32-a166-e8ce457f426c" providerId="ADAL" clId="{37235DCC-DA5F-40EC-B1AE-ED18AAA73A34}" dt="2023-10-25T05:03:19.229" v="97" actId="27636"/>
        <pc:sldMkLst>
          <pc:docMk/>
          <pc:sldMk cId="2482742649" sldId="311"/>
        </pc:sldMkLst>
        <pc:spChg chg="mod">
          <ac:chgData name="Rapinoja Jukka-Pekka" userId="a8839904-d0b1-4d32-a166-e8ce457f426c" providerId="ADAL" clId="{37235DCC-DA5F-40EC-B1AE-ED18AAA73A34}" dt="2023-10-25T05:03:19.229" v="97" actId="27636"/>
          <ac:spMkLst>
            <pc:docMk/>
            <pc:sldMk cId="2482742649" sldId="311"/>
            <ac:spMk id="4" creationId="{09BA2098-24CC-4322-94F5-FB8DF41D4709}"/>
          </ac:spMkLst>
        </pc:spChg>
      </pc:sldChg>
      <pc:sldChg chg="modSp mod">
        <pc:chgData name="Rapinoja Jukka-Pekka" userId="a8839904-d0b1-4d32-a166-e8ce457f426c" providerId="ADAL" clId="{37235DCC-DA5F-40EC-B1AE-ED18AAA73A34}" dt="2023-10-25T05:03:57.232" v="106" actId="27636"/>
        <pc:sldMkLst>
          <pc:docMk/>
          <pc:sldMk cId="2363350442" sldId="312"/>
        </pc:sldMkLst>
        <pc:spChg chg="mod">
          <ac:chgData name="Rapinoja Jukka-Pekka" userId="a8839904-d0b1-4d32-a166-e8ce457f426c" providerId="ADAL" clId="{37235DCC-DA5F-40EC-B1AE-ED18AAA73A34}" dt="2023-10-25T05:02:14.279" v="95" actId="20577"/>
          <ac:spMkLst>
            <pc:docMk/>
            <pc:sldMk cId="2363350442" sldId="312"/>
            <ac:spMk id="3" creationId="{47674A0F-35D5-4D04-8887-8099271B059A}"/>
          </ac:spMkLst>
        </pc:spChg>
        <pc:spChg chg="mod">
          <ac:chgData name="Rapinoja Jukka-Pekka" userId="a8839904-d0b1-4d32-a166-e8ce457f426c" providerId="ADAL" clId="{37235DCC-DA5F-40EC-B1AE-ED18AAA73A34}" dt="2023-10-25T05:03:57.232" v="106" actId="27636"/>
          <ac:spMkLst>
            <pc:docMk/>
            <pc:sldMk cId="2363350442" sldId="312"/>
            <ac:spMk id="5" creationId="{6568B1BE-F060-49B3-A0F2-A54F3E16518B}"/>
          </ac:spMkLst>
        </pc:spChg>
      </pc:sldChg>
      <pc:sldChg chg="modSp mod">
        <pc:chgData name="Rapinoja Jukka-Pekka" userId="a8839904-d0b1-4d32-a166-e8ce457f426c" providerId="ADAL" clId="{37235DCC-DA5F-40EC-B1AE-ED18AAA73A34}" dt="2023-10-25T05:03:57.228" v="105" actId="27636"/>
        <pc:sldMkLst>
          <pc:docMk/>
          <pc:sldMk cId="3727713445" sldId="316"/>
        </pc:sldMkLst>
        <pc:spChg chg="mod">
          <ac:chgData name="Rapinoja Jukka-Pekka" userId="a8839904-d0b1-4d32-a166-e8ce457f426c" providerId="ADAL" clId="{37235DCC-DA5F-40EC-B1AE-ED18AAA73A34}" dt="2023-10-25T05:03:57.228" v="105" actId="27636"/>
          <ac:spMkLst>
            <pc:docMk/>
            <pc:sldMk cId="3727713445" sldId="316"/>
            <ac:spMk id="5" creationId="{50E6042E-0E06-4BD7-8CCA-FDD5BD8FEE9C}"/>
          </ac:spMkLst>
        </pc:spChg>
      </pc:sldChg>
      <pc:sldChg chg="modSp mod">
        <pc:chgData name="Rapinoja Jukka-Pekka" userId="a8839904-d0b1-4d32-a166-e8ce457f426c" providerId="ADAL" clId="{37235DCC-DA5F-40EC-B1AE-ED18AAA73A34}" dt="2023-10-25T05:03:57.224" v="104" actId="27636"/>
        <pc:sldMkLst>
          <pc:docMk/>
          <pc:sldMk cId="4249461765" sldId="318"/>
        </pc:sldMkLst>
        <pc:spChg chg="mod">
          <ac:chgData name="Rapinoja Jukka-Pekka" userId="a8839904-d0b1-4d32-a166-e8ce457f426c" providerId="ADAL" clId="{37235DCC-DA5F-40EC-B1AE-ED18AAA73A34}" dt="2023-10-25T05:03:57.224" v="104" actId="27636"/>
          <ac:spMkLst>
            <pc:docMk/>
            <pc:sldMk cId="4249461765" sldId="318"/>
            <ac:spMk id="5" creationId="{696A05A4-0098-44FE-A195-A049873E51E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5A275C-AAB1-4109-B273-F08EF90BC097}" type="doc">
      <dgm:prSet loTypeId="urn:microsoft.com/office/officeart/2005/8/layout/chevron2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fi-FI"/>
        </a:p>
      </dgm:t>
    </dgm:pt>
    <dgm:pt modelId="{4C3F0108-7E03-4F2B-85B3-85E5D3EAFC57}">
      <dgm:prSet phldrT="[Teksti]"/>
      <dgm:spPr/>
      <dgm:t>
        <a:bodyPr/>
        <a:lstStyle/>
        <a:p>
          <a:r>
            <a:rPr lang="fi-FI" dirty="0"/>
            <a:t>1</a:t>
          </a:r>
        </a:p>
      </dgm:t>
    </dgm:pt>
    <dgm:pt modelId="{0B495351-B616-43C6-B971-955456706B4B}" type="parTrans" cxnId="{6913F9F1-E41C-4AF3-9E26-85E023A36CBC}">
      <dgm:prSet/>
      <dgm:spPr/>
      <dgm:t>
        <a:bodyPr/>
        <a:lstStyle/>
        <a:p>
          <a:endParaRPr lang="fi-FI" sz="1400"/>
        </a:p>
      </dgm:t>
    </dgm:pt>
    <dgm:pt modelId="{2CEC8332-41CA-4CB2-BB64-C936F26595B1}" type="sibTrans" cxnId="{6913F9F1-E41C-4AF3-9E26-85E023A36CBC}">
      <dgm:prSet/>
      <dgm:spPr/>
      <dgm:t>
        <a:bodyPr/>
        <a:lstStyle/>
        <a:p>
          <a:endParaRPr lang="fi-FI"/>
        </a:p>
      </dgm:t>
    </dgm:pt>
    <dgm:pt modelId="{38DA7DBB-632C-472A-A53F-0EEC8F6E9212}">
      <dgm:prSet phldrT="[Teksti]"/>
      <dgm:spPr/>
      <dgm:t>
        <a:bodyPr/>
        <a:lstStyle/>
        <a:p>
          <a:r>
            <a:rPr lang="fi-FI"/>
            <a:t>2</a:t>
          </a:r>
        </a:p>
      </dgm:t>
    </dgm:pt>
    <dgm:pt modelId="{5D5F01DC-F9A5-432E-A463-2F9540096808}" type="parTrans" cxnId="{90818AFC-8B6A-44A2-BF7A-F6B3245C1477}">
      <dgm:prSet/>
      <dgm:spPr/>
      <dgm:t>
        <a:bodyPr/>
        <a:lstStyle/>
        <a:p>
          <a:endParaRPr lang="fi-FI" sz="1400"/>
        </a:p>
      </dgm:t>
    </dgm:pt>
    <dgm:pt modelId="{2018511F-8B98-4A64-A8B3-2BB136C6584F}" type="sibTrans" cxnId="{90818AFC-8B6A-44A2-BF7A-F6B3245C1477}">
      <dgm:prSet/>
      <dgm:spPr/>
      <dgm:t>
        <a:bodyPr/>
        <a:lstStyle/>
        <a:p>
          <a:endParaRPr lang="fi-FI"/>
        </a:p>
      </dgm:t>
    </dgm:pt>
    <dgm:pt modelId="{E808FD9B-AF52-49C3-9829-2DB1A0534D0D}">
      <dgm:prSet phldrT="[Teksti]"/>
      <dgm:spPr/>
      <dgm:t>
        <a:bodyPr/>
        <a:lstStyle/>
        <a:p>
          <a:r>
            <a:rPr lang="fi-FI"/>
            <a:t>3</a:t>
          </a:r>
        </a:p>
      </dgm:t>
    </dgm:pt>
    <dgm:pt modelId="{39510074-87F3-4510-A8F3-05667B1405ED}" type="parTrans" cxnId="{75EF720C-01C5-44D0-94D3-E1CF2EF2B193}">
      <dgm:prSet/>
      <dgm:spPr/>
      <dgm:t>
        <a:bodyPr/>
        <a:lstStyle/>
        <a:p>
          <a:endParaRPr lang="fi-FI" sz="1400"/>
        </a:p>
      </dgm:t>
    </dgm:pt>
    <dgm:pt modelId="{C293AB6D-B3E6-417E-BC5D-DF745DDCA846}" type="sibTrans" cxnId="{75EF720C-01C5-44D0-94D3-E1CF2EF2B193}">
      <dgm:prSet/>
      <dgm:spPr/>
      <dgm:t>
        <a:bodyPr/>
        <a:lstStyle/>
        <a:p>
          <a:endParaRPr lang="fi-FI"/>
        </a:p>
      </dgm:t>
    </dgm:pt>
    <dgm:pt modelId="{07609749-8C1C-447A-ADEF-4068B0EFE7CA}">
      <dgm:prSet phldrT="[Teksti]"/>
      <dgm:spPr/>
      <dgm:t>
        <a:bodyPr/>
        <a:lstStyle/>
        <a:p>
          <a:r>
            <a:rPr lang="fi-FI"/>
            <a:t>4</a:t>
          </a:r>
          <a:endParaRPr lang="fi-FI" dirty="0"/>
        </a:p>
      </dgm:t>
    </dgm:pt>
    <dgm:pt modelId="{23BA305B-A5AA-48A3-A0C4-4632F2553E3D}" type="parTrans" cxnId="{FF69529A-6906-4AAD-8D33-351140C1F3AC}">
      <dgm:prSet/>
      <dgm:spPr/>
      <dgm:t>
        <a:bodyPr/>
        <a:lstStyle/>
        <a:p>
          <a:endParaRPr lang="fi-FI" sz="1400"/>
        </a:p>
      </dgm:t>
    </dgm:pt>
    <dgm:pt modelId="{FCCFD435-6876-4B68-99C3-8AF06F34FF89}" type="sibTrans" cxnId="{FF69529A-6906-4AAD-8D33-351140C1F3AC}">
      <dgm:prSet/>
      <dgm:spPr/>
      <dgm:t>
        <a:bodyPr/>
        <a:lstStyle/>
        <a:p>
          <a:endParaRPr lang="fi-FI"/>
        </a:p>
      </dgm:t>
    </dgm:pt>
    <dgm:pt modelId="{450C9FEB-5B47-4E3B-9737-5D903A362116}">
      <dgm:prSet phldrT="[Teksti]"/>
      <dgm:spPr/>
      <dgm:t>
        <a:bodyPr/>
        <a:lstStyle/>
        <a:p>
          <a:r>
            <a:rPr lang="fi-FI"/>
            <a:t>5</a:t>
          </a:r>
        </a:p>
      </dgm:t>
    </dgm:pt>
    <dgm:pt modelId="{0A62722C-62B0-46ED-A85E-B4EB98650122}" type="parTrans" cxnId="{48D0CA0F-1623-4264-9B73-153F474DC40D}">
      <dgm:prSet/>
      <dgm:spPr/>
      <dgm:t>
        <a:bodyPr/>
        <a:lstStyle/>
        <a:p>
          <a:endParaRPr lang="fi-FI" sz="1400"/>
        </a:p>
      </dgm:t>
    </dgm:pt>
    <dgm:pt modelId="{DD638858-DC4D-4080-A420-C0E06E8877C5}" type="sibTrans" cxnId="{48D0CA0F-1623-4264-9B73-153F474DC40D}">
      <dgm:prSet/>
      <dgm:spPr/>
      <dgm:t>
        <a:bodyPr/>
        <a:lstStyle/>
        <a:p>
          <a:endParaRPr lang="fi-FI"/>
        </a:p>
      </dgm:t>
    </dgm:pt>
    <dgm:pt modelId="{4F0E2800-5C5C-4CEF-AF0F-491CA96DC8AD}">
      <dgm:prSet phldrT="[Teksti]"/>
      <dgm:spPr/>
      <dgm:t>
        <a:bodyPr/>
        <a:lstStyle/>
        <a:p>
          <a:r>
            <a:rPr lang="fi-FI"/>
            <a:t>6</a:t>
          </a:r>
        </a:p>
      </dgm:t>
    </dgm:pt>
    <dgm:pt modelId="{0F507BA0-8A0B-4863-B60B-22DA01F32743}" type="parTrans" cxnId="{BF82EC09-124E-4965-BEE6-4F0959E44202}">
      <dgm:prSet/>
      <dgm:spPr/>
      <dgm:t>
        <a:bodyPr/>
        <a:lstStyle/>
        <a:p>
          <a:endParaRPr lang="fi-FI" sz="1400"/>
        </a:p>
      </dgm:t>
    </dgm:pt>
    <dgm:pt modelId="{926BFF64-7864-44BE-819E-C538AE7824C4}" type="sibTrans" cxnId="{BF82EC09-124E-4965-BEE6-4F0959E44202}">
      <dgm:prSet/>
      <dgm:spPr/>
      <dgm:t>
        <a:bodyPr/>
        <a:lstStyle/>
        <a:p>
          <a:endParaRPr lang="fi-FI"/>
        </a:p>
      </dgm:t>
    </dgm:pt>
    <dgm:pt modelId="{C83BB006-2AB8-407C-8A48-7B363C2D0876}">
      <dgm:prSet/>
      <dgm:spPr/>
      <dgm:t>
        <a:bodyPr/>
        <a:lstStyle/>
        <a:p>
          <a:pPr>
            <a:buNone/>
          </a:pPr>
          <a:r>
            <a:rPr lang="fi-FI"/>
            <a:t>Suorita validointi (ts. valmiin tuotteen turvallisuusratkaisut varmennetaan esim. testaamalla)</a:t>
          </a:r>
          <a:endParaRPr lang="fi-FI" dirty="0"/>
        </a:p>
      </dgm:t>
    </dgm:pt>
    <dgm:pt modelId="{F7F7BDC4-86B0-447C-B9C1-1A1ECE1E6A3A}" type="parTrans" cxnId="{53DE333A-3DF7-46EE-8672-90071E8A7935}">
      <dgm:prSet/>
      <dgm:spPr/>
      <dgm:t>
        <a:bodyPr/>
        <a:lstStyle/>
        <a:p>
          <a:endParaRPr lang="fi-FI"/>
        </a:p>
      </dgm:t>
    </dgm:pt>
    <dgm:pt modelId="{08067911-5C83-4369-96D3-BE4A090D4AA9}" type="sibTrans" cxnId="{53DE333A-3DF7-46EE-8672-90071E8A7935}">
      <dgm:prSet/>
      <dgm:spPr/>
      <dgm:t>
        <a:bodyPr/>
        <a:lstStyle/>
        <a:p>
          <a:endParaRPr lang="fi-FI"/>
        </a:p>
      </dgm:t>
    </dgm:pt>
    <dgm:pt modelId="{870AA22E-C2AC-428F-AEB8-784F36E90D09}">
      <dgm:prSet phldrT="[Teksti]"/>
      <dgm:spPr/>
      <dgm:t>
        <a:bodyPr/>
        <a:lstStyle/>
        <a:p>
          <a:pPr>
            <a:buNone/>
          </a:pPr>
          <a:r>
            <a:rPr lang="fi-FI"/>
            <a:t>Varmista, koskeeko tuotetta jokin toinenkin direktiivi </a:t>
          </a:r>
        </a:p>
      </dgm:t>
    </dgm:pt>
    <dgm:pt modelId="{E0FD19FB-FBCF-4CFB-9BBF-53427E21D3EF}" type="parTrans" cxnId="{C8B6E04D-0DDA-422F-979C-75B59D3C174D}">
      <dgm:prSet/>
      <dgm:spPr/>
      <dgm:t>
        <a:bodyPr/>
        <a:lstStyle/>
        <a:p>
          <a:endParaRPr lang="fi-FI"/>
        </a:p>
      </dgm:t>
    </dgm:pt>
    <dgm:pt modelId="{45D8585A-227E-4596-AE96-01B2EF3EA1E3}" type="sibTrans" cxnId="{C8B6E04D-0DDA-422F-979C-75B59D3C174D}">
      <dgm:prSet/>
      <dgm:spPr/>
      <dgm:t>
        <a:bodyPr/>
        <a:lstStyle/>
        <a:p>
          <a:endParaRPr lang="fi-FI"/>
        </a:p>
      </dgm:t>
    </dgm:pt>
    <dgm:pt modelId="{166E024E-9BD4-418A-BCF6-EAB593C26EFA}">
      <dgm:prSet phldrT="[Teksti]"/>
      <dgm:spPr/>
      <dgm:t>
        <a:bodyPr/>
        <a:lstStyle/>
        <a:p>
          <a:pPr>
            <a:buNone/>
          </a:pPr>
          <a:r>
            <a:rPr lang="fi-FI"/>
            <a:t>Tunnista tuotetta koskeva lainsäädäntö, ts. kuuluuko se koneasetuksen luettelemiin tuotteisiin </a:t>
          </a:r>
        </a:p>
      </dgm:t>
    </dgm:pt>
    <dgm:pt modelId="{9CFA429B-2286-4AC9-B79C-813F164984E1}" type="parTrans" cxnId="{0D8B4C16-0614-41DC-B91D-39403D3B9918}">
      <dgm:prSet/>
      <dgm:spPr/>
      <dgm:t>
        <a:bodyPr/>
        <a:lstStyle/>
        <a:p>
          <a:endParaRPr lang="fi-FI"/>
        </a:p>
      </dgm:t>
    </dgm:pt>
    <dgm:pt modelId="{8347ABE3-88A0-4F85-B47B-8F4362984461}" type="sibTrans" cxnId="{0D8B4C16-0614-41DC-B91D-39403D3B9918}">
      <dgm:prSet/>
      <dgm:spPr/>
      <dgm:t>
        <a:bodyPr/>
        <a:lstStyle/>
        <a:p>
          <a:endParaRPr lang="fi-FI"/>
        </a:p>
      </dgm:t>
    </dgm:pt>
    <dgm:pt modelId="{301C0B90-3FA0-4A0F-8E35-20FDE8FD0B81}">
      <dgm:prSet phldrT="[Teksti]"/>
      <dgm:spPr/>
      <dgm:t>
        <a:bodyPr/>
        <a:lstStyle/>
        <a:p>
          <a:pPr>
            <a:buNone/>
          </a:pPr>
          <a:r>
            <a:rPr lang="fi-FI" dirty="0"/>
            <a:t>Varmista, että turvallisuusvaatimukset täytetään</a:t>
          </a:r>
        </a:p>
      </dgm:t>
    </dgm:pt>
    <dgm:pt modelId="{C1318631-2362-4B4A-BC0B-15A9A342D49C}" type="parTrans" cxnId="{258A49F6-109B-4BC9-A00D-B255E1CFC55B}">
      <dgm:prSet/>
      <dgm:spPr/>
      <dgm:t>
        <a:bodyPr/>
        <a:lstStyle/>
        <a:p>
          <a:endParaRPr lang="fi-FI"/>
        </a:p>
      </dgm:t>
    </dgm:pt>
    <dgm:pt modelId="{B04DAE98-BF53-4C6A-BC34-91140F173876}" type="sibTrans" cxnId="{258A49F6-109B-4BC9-A00D-B255E1CFC55B}">
      <dgm:prSet/>
      <dgm:spPr/>
      <dgm:t>
        <a:bodyPr/>
        <a:lstStyle/>
        <a:p>
          <a:endParaRPr lang="fi-FI"/>
        </a:p>
      </dgm:t>
    </dgm:pt>
    <dgm:pt modelId="{E1AFBA5D-72B4-40AA-A950-5F8539AB67E8}">
      <dgm:prSet phldrT="[Teksti]"/>
      <dgm:spPr/>
      <dgm:t>
        <a:bodyPr/>
        <a:lstStyle/>
        <a:p>
          <a:r>
            <a:rPr lang="fi-FI"/>
            <a:t>7</a:t>
          </a:r>
        </a:p>
      </dgm:t>
    </dgm:pt>
    <dgm:pt modelId="{9243B97D-E8E8-44EA-94F6-318B70644DB3}" type="parTrans" cxnId="{FCDEFA5F-22F2-4BFD-8075-02B2C0412672}">
      <dgm:prSet/>
      <dgm:spPr/>
      <dgm:t>
        <a:bodyPr/>
        <a:lstStyle/>
        <a:p>
          <a:endParaRPr lang="fi-FI"/>
        </a:p>
      </dgm:t>
    </dgm:pt>
    <dgm:pt modelId="{51C65BD0-8516-42BA-974A-0A4AF3FF86B6}" type="sibTrans" cxnId="{FCDEFA5F-22F2-4BFD-8075-02B2C0412672}">
      <dgm:prSet/>
      <dgm:spPr/>
      <dgm:t>
        <a:bodyPr/>
        <a:lstStyle/>
        <a:p>
          <a:endParaRPr lang="fi-FI"/>
        </a:p>
      </dgm:t>
    </dgm:pt>
    <dgm:pt modelId="{CEEBF5B8-698F-4885-B91B-4A8251C20C8C}">
      <dgm:prSet phldrT="[Teksti]"/>
      <dgm:spPr/>
      <dgm:t>
        <a:bodyPr/>
        <a:lstStyle/>
        <a:p>
          <a:pPr>
            <a:buNone/>
          </a:pPr>
          <a:r>
            <a:rPr lang="fi-FI"/>
            <a:t>Suorita riskin arviointi </a:t>
          </a:r>
          <a:endParaRPr lang="fi-FI" dirty="0"/>
        </a:p>
      </dgm:t>
    </dgm:pt>
    <dgm:pt modelId="{36C63AC4-5E0A-433A-BB1F-59944810D18C}" type="parTrans" cxnId="{13FD8BA0-F6D7-453D-A8C2-78608350E762}">
      <dgm:prSet/>
      <dgm:spPr/>
      <dgm:t>
        <a:bodyPr/>
        <a:lstStyle/>
        <a:p>
          <a:endParaRPr lang="fi-FI"/>
        </a:p>
      </dgm:t>
    </dgm:pt>
    <dgm:pt modelId="{57BD7B45-EAF2-4A08-AD19-E4D2844B5FB4}" type="sibTrans" cxnId="{13FD8BA0-F6D7-453D-A8C2-78608350E762}">
      <dgm:prSet/>
      <dgm:spPr/>
      <dgm:t>
        <a:bodyPr/>
        <a:lstStyle/>
        <a:p>
          <a:endParaRPr lang="fi-FI"/>
        </a:p>
      </dgm:t>
    </dgm:pt>
    <dgm:pt modelId="{647C9BB5-3E91-450C-BA2F-D0263300E458}">
      <dgm:prSet phldrT="[Teksti]"/>
      <dgm:spPr/>
      <dgm:t>
        <a:bodyPr/>
        <a:lstStyle/>
        <a:p>
          <a:pPr>
            <a:buNone/>
          </a:pPr>
          <a:r>
            <a:rPr lang="fi-FI"/>
            <a:t>Kokoa tekninen tiedosto</a:t>
          </a:r>
        </a:p>
      </dgm:t>
    </dgm:pt>
    <dgm:pt modelId="{642F56F0-5837-45B8-8F8D-24C47FBFA7F7}" type="parTrans" cxnId="{A3727596-B523-4B61-93AA-89362EA4F1ED}">
      <dgm:prSet/>
      <dgm:spPr/>
      <dgm:t>
        <a:bodyPr/>
        <a:lstStyle/>
        <a:p>
          <a:endParaRPr lang="fi-FI"/>
        </a:p>
      </dgm:t>
    </dgm:pt>
    <dgm:pt modelId="{B672074B-A897-442A-8278-CBD1106022A0}" type="sibTrans" cxnId="{A3727596-B523-4B61-93AA-89362EA4F1ED}">
      <dgm:prSet/>
      <dgm:spPr/>
      <dgm:t>
        <a:bodyPr/>
        <a:lstStyle/>
        <a:p>
          <a:endParaRPr lang="fi-FI"/>
        </a:p>
      </dgm:t>
    </dgm:pt>
    <dgm:pt modelId="{72D762FC-DC6C-463D-A643-6AA7F470A0BD}">
      <dgm:prSet phldrT="[Teksti]"/>
      <dgm:spPr/>
      <dgm:t>
        <a:bodyPr/>
        <a:lstStyle/>
        <a:p>
          <a:pPr>
            <a:buNone/>
          </a:pPr>
          <a:r>
            <a:rPr lang="fi-FI"/>
            <a:t>Laadi vaatimustenmukaisuusvakuutus</a:t>
          </a:r>
        </a:p>
      </dgm:t>
    </dgm:pt>
    <dgm:pt modelId="{9A2F1435-17B5-47E2-9E92-81A065BC91BF}" type="parTrans" cxnId="{3BBE5757-ECA1-435B-AF1A-D782D097737C}">
      <dgm:prSet/>
      <dgm:spPr/>
      <dgm:t>
        <a:bodyPr/>
        <a:lstStyle/>
        <a:p>
          <a:endParaRPr lang="fi-FI"/>
        </a:p>
      </dgm:t>
    </dgm:pt>
    <dgm:pt modelId="{E7CCA131-1606-49AA-B0F3-6E2D7C8C82F8}" type="sibTrans" cxnId="{3BBE5757-ECA1-435B-AF1A-D782D097737C}">
      <dgm:prSet/>
      <dgm:spPr/>
      <dgm:t>
        <a:bodyPr/>
        <a:lstStyle/>
        <a:p>
          <a:endParaRPr lang="fi-FI"/>
        </a:p>
      </dgm:t>
    </dgm:pt>
    <dgm:pt modelId="{19BA0136-7316-4B86-9087-A5AA93621DB2}">
      <dgm:prSet phldrT="[Teksti]"/>
      <dgm:spPr/>
      <dgm:t>
        <a:bodyPr/>
        <a:lstStyle/>
        <a:p>
          <a:r>
            <a:rPr lang="fi-FI"/>
            <a:t>8</a:t>
          </a:r>
        </a:p>
      </dgm:t>
    </dgm:pt>
    <dgm:pt modelId="{3A2A930E-749D-4F31-8D03-37364C0BD8F6}" type="parTrans" cxnId="{4CC0DCF3-2EC1-4402-8CD6-FAD5E92496C4}">
      <dgm:prSet/>
      <dgm:spPr/>
      <dgm:t>
        <a:bodyPr/>
        <a:lstStyle/>
        <a:p>
          <a:endParaRPr lang="fi-FI"/>
        </a:p>
      </dgm:t>
    </dgm:pt>
    <dgm:pt modelId="{A7095536-7042-4CB8-920E-CD2D8CC51D58}" type="sibTrans" cxnId="{4CC0DCF3-2EC1-4402-8CD6-FAD5E92496C4}">
      <dgm:prSet/>
      <dgm:spPr/>
      <dgm:t>
        <a:bodyPr/>
        <a:lstStyle/>
        <a:p>
          <a:endParaRPr lang="fi-FI"/>
        </a:p>
      </dgm:t>
    </dgm:pt>
    <dgm:pt modelId="{DE9F070F-A90D-4434-9766-C8F48EA19E1A}">
      <dgm:prSet phldrT="[Teksti]"/>
      <dgm:spPr/>
      <dgm:t>
        <a:bodyPr/>
        <a:lstStyle/>
        <a:p>
          <a:pPr>
            <a:buNone/>
          </a:pPr>
          <a:r>
            <a:rPr lang="fi-FI"/>
            <a:t>Kiinnitä CE-merkki tuotteeseen</a:t>
          </a:r>
        </a:p>
      </dgm:t>
    </dgm:pt>
    <dgm:pt modelId="{E73EB940-EF8D-4801-9BA1-6CA5B634E44A}" type="parTrans" cxnId="{F44036AB-E07C-47BF-AF82-0EA58E6F95A4}">
      <dgm:prSet/>
      <dgm:spPr/>
      <dgm:t>
        <a:bodyPr/>
        <a:lstStyle/>
        <a:p>
          <a:endParaRPr lang="fi-FI"/>
        </a:p>
      </dgm:t>
    </dgm:pt>
    <dgm:pt modelId="{8E001EE4-CE0E-4507-9480-B6572D73A3EB}" type="sibTrans" cxnId="{F44036AB-E07C-47BF-AF82-0EA58E6F95A4}">
      <dgm:prSet/>
      <dgm:spPr/>
      <dgm:t>
        <a:bodyPr/>
        <a:lstStyle/>
        <a:p>
          <a:endParaRPr lang="fi-FI"/>
        </a:p>
      </dgm:t>
    </dgm:pt>
    <dgm:pt modelId="{7E07ABA4-0ACE-4D42-BBD6-76D9A6FA03EB}" type="pres">
      <dgm:prSet presAssocID="{A25A275C-AAB1-4109-B273-F08EF90BC097}" presName="linearFlow" presStyleCnt="0">
        <dgm:presLayoutVars>
          <dgm:dir/>
          <dgm:animLvl val="lvl"/>
          <dgm:resizeHandles val="exact"/>
        </dgm:presLayoutVars>
      </dgm:prSet>
      <dgm:spPr/>
    </dgm:pt>
    <dgm:pt modelId="{9F40AAED-995A-451A-94B0-5E2BF784FFA9}" type="pres">
      <dgm:prSet presAssocID="{4C3F0108-7E03-4F2B-85B3-85E5D3EAFC57}" presName="composite" presStyleCnt="0"/>
      <dgm:spPr/>
    </dgm:pt>
    <dgm:pt modelId="{5BCFF2BA-798F-4155-87FE-AECAF2F8F241}" type="pres">
      <dgm:prSet presAssocID="{4C3F0108-7E03-4F2B-85B3-85E5D3EAFC57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8A538595-BF5B-473B-8CE2-5EF6E305DDFD}" type="pres">
      <dgm:prSet presAssocID="{4C3F0108-7E03-4F2B-85B3-85E5D3EAFC57}" presName="descendantText" presStyleLbl="alignAcc1" presStyleIdx="0" presStyleCnt="8">
        <dgm:presLayoutVars>
          <dgm:bulletEnabled val="1"/>
        </dgm:presLayoutVars>
      </dgm:prSet>
      <dgm:spPr/>
    </dgm:pt>
    <dgm:pt modelId="{80F4CE4F-6393-42E1-BD53-9B1C4754A235}" type="pres">
      <dgm:prSet presAssocID="{2CEC8332-41CA-4CB2-BB64-C936F26595B1}" presName="sp" presStyleCnt="0"/>
      <dgm:spPr/>
    </dgm:pt>
    <dgm:pt modelId="{7FD42FD1-0EED-40D4-B30D-289A93E77479}" type="pres">
      <dgm:prSet presAssocID="{38DA7DBB-632C-472A-A53F-0EEC8F6E9212}" presName="composite" presStyleCnt="0"/>
      <dgm:spPr/>
    </dgm:pt>
    <dgm:pt modelId="{6B4AFA5A-A886-48D8-96C6-747093E27B3F}" type="pres">
      <dgm:prSet presAssocID="{38DA7DBB-632C-472A-A53F-0EEC8F6E9212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884E91B4-B4B2-4DA4-86BD-1FCEE0F158A7}" type="pres">
      <dgm:prSet presAssocID="{38DA7DBB-632C-472A-A53F-0EEC8F6E9212}" presName="descendantText" presStyleLbl="alignAcc1" presStyleIdx="1" presStyleCnt="8">
        <dgm:presLayoutVars>
          <dgm:bulletEnabled val="1"/>
        </dgm:presLayoutVars>
      </dgm:prSet>
      <dgm:spPr/>
    </dgm:pt>
    <dgm:pt modelId="{A8CF587E-DFCA-46FF-B354-BF7AB95B4142}" type="pres">
      <dgm:prSet presAssocID="{2018511F-8B98-4A64-A8B3-2BB136C6584F}" presName="sp" presStyleCnt="0"/>
      <dgm:spPr/>
    </dgm:pt>
    <dgm:pt modelId="{46657ED5-51D4-407B-9E9F-432C0C6558B1}" type="pres">
      <dgm:prSet presAssocID="{E808FD9B-AF52-49C3-9829-2DB1A0534D0D}" presName="composite" presStyleCnt="0"/>
      <dgm:spPr/>
    </dgm:pt>
    <dgm:pt modelId="{674D6E67-F35A-437A-86F7-2F1DF203C37E}" type="pres">
      <dgm:prSet presAssocID="{E808FD9B-AF52-49C3-9829-2DB1A0534D0D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A4E60673-B5BC-4A32-A097-1EAB699BBFD5}" type="pres">
      <dgm:prSet presAssocID="{E808FD9B-AF52-49C3-9829-2DB1A0534D0D}" presName="descendantText" presStyleLbl="alignAcc1" presStyleIdx="2" presStyleCnt="8">
        <dgm:presLayoutVars>
          <dgm:bulletEnabled val="1"/>
        </dgm:presLayoutVars>
      </dgm:prSet>
      <dgm:spPr/>
    </dgm:pt>
    <dgm:pt modelId="{EC84555E-3AEE-4CD1-A819-3F953E118B17}" type="pres">
      <dgm:prSet presAssocID="{C293AB6D-B3E6-417E-BC5D-DF745DDCA846}" presName="sp" presStyleCnt="0"/>
      <dgm:spPr/>
    </dgm:pt>
    <dgm:pt modelId="{DB351801-8B2B-4153-BA0C-7138947DF202}" type="pres">
      <dgm:prSet presAssocID="{07609749-8C1C-447A-ADEF-4068B0EFE7CA}" presName="composite" presStyleCnt="0"/>
      <dgm:spPr/>
    </dgm:pt>
    <dgm:pt modelId="{BE416CFA-F922-4C48-A22E-24858A4544FE}" type="pres">
      <dgm:prSet presAssocID="{07609749-8C1C-447A-ADEF-4068B0EFE7CA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9B407A89-5F7A-425E-9857-91E71B7363D9}" type="pres">
      <dgm:prSet presAssocID="{07609749-8C1C-447A-ADEF-4068B0EFE7CA}" presName="descendantText" presStyleLbl="alignAcc1" presStyleIdx="3" presStyleCnt="8">
        <dgm:presLayoutVars>
          <dgm:bulletEnabled val="1"/>
        </dgm:presLayoutVars>
      </dgm:prSet>
      <dgm:spPr/>
    </dgm:pt>
    <dgm:pt modelId="{50989257-826E-4DFA-A469-850258F001C8}" type="pres">
      <dgm:prSet presAssocID="{FCCFD435-6876-4B68-99C3-8AF06F34FF89}" presName="sp" presStyleCnt="0"/>
      <dgm:spPr/>
    </dgm:pt>
    <dgm:pt modelId="{3FBA2718-5C68-4C3C-B9ED-F779D15B5C05}" type="pres">
      <dgm:prSet presAssocID="{450C9FEB-5B47-4E3B-9737-5D903A362116}" presName="composite" presStyleCnt="0"/>
      <dgm:spPr/>
    </dgm:pt>
    <dgm:pt modelId="{DA7E5845-F8B0-4124-A7FE-52CD25B60E05}" type="pres">
      <dgm:prSet presAssocID="{450C9FEB-5B47-4E3B-9737-5D903A362116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86B8EAD5-4E64-4C1C-8C11-960599BD9AAC}" type="pres">
      <dgm:prSet presAssocID="{450C9FEB-5B47-4E3B-9737-5D903A362116}" presName="descendantText" presStyleLbl="alignAcc1" presStyleIdx="4" presStyleCnt="8">
        <dgm:presLayoutVars>
          <dgm:bulletEnabled val="1"/>
        </dgm:presLayoutVars>
      </dgm:prSet>
      <dgm:spPr/>
    </dgm:pt>
    <dgm:pt modelId="{7DFA5911-4484-474D-8E7E-F727D973F5AF}" type="pres">
      <dgm:prSet presAssocID="{DD638858-DC4D-4080-A420-C0E06E8877C5}" presName="sp" presStyleCnt="0"/>
      <dgm:spPr/>
    </dgm:pt>
    <dgm:pt modelId="{F3AACA72-ABF1-4F4C-AE96-270279413AA6}" type="pres">
      <dgm:prSet presAssocID="{4F0E2800-5C5C-4CEF-AF0F-491CA96DC8AD}" presName="composite" presStyleCnt="0"/>
      <dgm:spPr/>
    </dgm:pt>
    <dgm:pt modelId="{44FDA3AF-C128-44BB-9BB0-514E974E49C9}" type="pres">
      <dgm:prSet presAssocID="{4F0E2800-5C5C-4CEF-AF0F-491CA96DC8AD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DE1E04FA-4134-4471-BD77-A64A6587A34D}" type="pres">
      <dgm:prSet presAssocID="{4F0E2800-5C5C-4CEF-AF0F-491CA96DC8AD}" presName="descendantText" presStyleLbl="alignAcc1" presStyleIdx="5" presStyleCnt="8">
        <dgm:presLayoutVars>
          <dgm:bulletEnabled val="1"/>
        </dgm:presLayoutVars>
      </dgm:prSet>
      <dgm:spPr/>
    </dgm:pt>
    <dgm:pt modelId="{0195DD42-1407-4409-8A09-6855FD716AF7}" type="pres">
      <dgm:prSet presAssocID="{926BFF64-7864-44BE-819E-C538AE7824C4}" presName="sp" presStyleCnt="0"/>
      <dgm:spPr/>
    </dgm:pt>
    <dgm:pt modelId="{B209EA58-5A79-43D8-90D0-E747B5742B20}" type="pres">
      <dgm:prSet presAssocID="{E1AFBA5D-72B4-40AA-A950-5F8539AB67E8}" presName="composite" presStyleCnt="0"/>
      <dgm:spPr/>
    </dgm:pt>
    <dgm:pt modelId="{C88572AB-AD29-4F8B-A751-537AF6BA5285}" type="pres">
      <dgm:prSet presAssocID="{E1AFBA5D-72B4-40AA-A950-5F8539AB67E8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1F7C4BA1-2E50-44CF-B085-9EBDEE6A2615}" type="pres">
      <dgm:prSet presAssocID="{E1AFBA5D-72B4-40AA-A950-5F8539AB67E8}" presName="descendantText" presStyleLbl="alignAcc1" presStyleIdx="6" presStyleCnt="8">
        <dgm:presLayoutVars>
          <dgm:bulletEnabled val="1"/>
        </dgm:presLayoutVars>
      </dgm:prSet>
      <dgm:spPr/>
    </dgm:pt>
    <dgm:pt modelId="{B5259128-096C-41FB-8D14-D7192DDCC064}" type="pres">
      <dgm:prSet presAssocID="{51C65BD0-8516-42BA-974A-0A4AF3FF86B6}" presName="sp" presStyleCnt="0"/>
      <dgm:spPr/>
    </dgm:pt>
    <dgm:pt modelId="{491896A5-1D09-4B19-9B31-CAD609C86D4F}" type="pres">
      <dgm:prSet presAssocID="{19BA0136-7316-4B86-9087-A5AA93621DB2}" presName="composite" presStyleCnt="0"/>
      <dgm:spPr/>
    </dgm:pt>
    <dgm:pt modelId="{7F05A274-9EDF-4BAE-A47C-DCEBB91D04DC}" type="pres">
      <dgm:prSet presAssocID="{19BA0136-7316-4B86-9087-A5AA93621DB2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904AEB21-E725-4123-9CB8-F57185A7CDD0}" type="pres">
      <dgm:prSet presAssocID="{19BA0136-7316-4B86-9087-A5AA93621DB2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BF82EC09-124E-4965-BEE6-4F0959E44202}" srcId="{A25A275C-AAB1-4109-B273-F08EF90BC097}" destId="{4F0E2800-5C5C-4CEF-AF0F-491CA96DC8AD}" srcOrd="5" destOrd="0" parTransId="{0F507BA0-8A0B-4863-B60B-22DA01F32743}" sibTransId="{926BFF64-7864-44BE-819E-C538AE7824C4}"/>
    <dgm:cxn modelId="{75EF720C-01C5-44D0-94D3-E1CF2EF2B193}" srcId="{A25A275C-AAB1-4109-B273-F08EF90BC097}" destId="{E808FD9B-AF52-49C3-9829-2DB1A0534D0D}" srcOrd="2" destOrd="0" parTransId="{39510074-87F3-4510-A8F3-05667B1405ED}" sibTransId="{C293AB6D-B3E6-417E-BC5D-DF745DDCA846}"/>
    <dgm:cxn modelId="{48D0CA0F-1623-4264-9B73-153F474DC40D}" srcId="{A25A275C-AAB1-4109-B273-F08EF90BC097}" destId="{450C9FEB-5B47-4E3B-9737-5D903A362116}" srcOrd="4" destOrd="0" parTransId="{0A62722C-62B0-46ED-A85E-B4EB98650122}" sibTransId="{DD638858-DC4D-4080-A420-C0E06E8877C5}"/>
    <dgm:cxn modelId="{0D8B4C16-0614-41DC-B91D-39403D3B9918}" srcId="{4C3F0108-7E03-4F2B-85B3-85E5D3EAFC57}" destId="{166E024E-9BD4-418A-BCF6-EAB593C26EFA}" srcOrd="0" destOrd="0" parTransId="{9CFA429B-2286-4AC9-B79C-813F164984E1}" sibTransId="{8347ABE3-88A0-4F85-B47B-8F4362984461}"/>
    <dgm:cxn modelId="{53DE333A-3DF7-46EE-8672-90071E8A7935}" srcId="{450C9FEB-5B47-4E3B-9737-5D903A362116}" destId="{C83BB006-2AB8-407C-8A48-7B363C2D0876}" srcOrd="0" destOrd="0" parTransId="{F7F7BDC4-86B0-447C-B9C1-1A1ECE1E6A3A}" sibTransId="{08067911-5C83-4369-96D3-BE4A090D4AA9}"/>
    <dgm:cxn modelId="{1E464F3C-8970-4798-97BD-4412BCB67561}" type="presOf" srcId="{07609749-8C1C-447A-ADEF-4068B0EFE7CA}" destId="{BE416CFA-F922-4C48-A22E-24858A4544FE}" srcOrd="0" destOrd="0" presId="urn:microsoft.com/office/officeart/2005/8/layout/chevron2"/>
    <dgm:cxn modelId="{FCDEFA5F-22F2-4BFD-8075-02B2C0412672}" srcId="{A25A275C-AAB1-4109-B273-F08EF90BC097}" destId="{E1AFBA5D-72B4-40AA-A950-5F8539AB67E8}" srcOrd="6" destOrd="0" parTransId="{9243B97D-E8E8-44EA-94F6-318B70644DB3}" sibTransId="{51C65BD0-8516-42BA-974A-0A4AF3FF86B6}"/>
    <dgm:cxn modelId="{164C4141-6891-4C18-9E97-1F3876DB4E88}" type="presOf" srcId="{166E024E-9BD4-418A-BCF6-EAB593C26EFA}" destId="{8A538595-BF5B-473B-8CE2-5EF6E305DDFD}" srcOrd="0" destOrd="0" presId="urn:microsoft.com/office/officeart/2005/8/layout/chevron2"/>
    <dgm:cxn modelId="{D4396E44-5E56-4DD0-894A-3BEF9DB023E3}" type="presOf" srcId="{C83BB006-2AB8-407C-8A48-7B363C2D0876}" destId="{86B8EAD5-4E64-4C1C-8C11-960599BD9AAC}" srcOrd="0" destOrd="0" presId="urn:microsoft.com/office/officeart/2005/8/layout/chevron2"/>
    <dgm:cxn modelId="{5C978F4D-F961-4682-A5A8-B009A5FB48A6}" type="presOf" srcId="{DE9F070F-A90D-4434-9766-C8F48EA19E1A}" destId="{904AEB21-E725-4123-9CB8-F57185A7CDD0}" srcOrd="0" destOrd="0" presId="urn:microsoft.com/office/officeart/2005/8/layout/chevron2"/>
    <dgm:cxn modelId="{C8B6E04D-0DDA-422F-979C-75B59D3C174D}" srcId="{38DA7DBB-632C-472A-A53F-0EEC8F6E9212}" destId="{870AA22E-C2AC-428F-AEB8-784F36E90D09}" srcOrd="0" destOrd="0" parTransId="{E0FD19FB-FBCF-4CFB-9BBF-53427E21D3EF}" sibTransId="{45D8585A-227E-4596-AE96-01B2EF3EA1E3}"/>
    <dgm:cxn modelId="{113D8E6E-9992-46F2-B127-1A86D742689F}" type="presOf" srcId="{E1AFBA5D-72B4-40AA-A950-5F8539AB67E8}" destId="{C88572AB-AD29-4F8B-A751-537AF6BA5285}" srcOrd="0" destOrd="0" presId="urn:microsoft.com/office/officeart/2005/8/layout/chevron2"/>
    <dgm:cxn modelId="{961D6D6F-7EC0-40A3-A9E8-CCD35DF435D4}" type="presOf" srcId="{38DA7DBB-632C-472A-A53F-0EEC8F6E9212}" destId="{6B4AFA5A-A886-48D8-96C6-747093E27B3F}" srcOrd="0" destOrd="0" presId="urn:microsoft.com/office/officeart/2005/8/layout/chevron2"/>
    <dgm:cxn modelId="{3BBE5757-ECA1-435B-AF1A-D782D097737C}" srcId="{E1AFBA5D-72B4-40AA-A950-5F8539AB67E8}" destId="{72D762FC-DC6C-463D-A643-6AA7F470A0BD}" srcOrd="0" destOrd="0" parTransId="{9A2F1435-17B5-47E2-9E92-81A065BC91BF}" sibTransId="{E7CCA131-1606-49AA-B0F3-6E2D7C8C82F8}"/>
    <dgm:cxn modelId="{57191778-61E9-4526-8D02-09D3A35087FD}" type="presOf" srcId="{450C9FEB-5B47-4E3B-9737-5D903A362116}" destId="{DA7E5845-F8B0-4124-A7FE-52CD25B60E05}" srcOrd="0" destOrd="0" presId="urn:microsoft.com/office/officeart/2005/8/layout/chevron2"/>
    <dgm:cxn modelId="{A3727596-B523-4B61-93AA-89362EA4F1ED}" srcId="{4F0E2800-5C5C-4CEF-AF0F-491CA96DC8AD}" destId="{647C9BB5-3E91-450C-BA2F-D0263300E458}" srcOrd="0" destOrd="0" parTransId="{642F56F0-5837-45B8-8F8D-24C47FBFA7F7}" sibTransId="{B672074B-A897-442A-8278-CBD1106022A0}"/>
    <dgm:cxn modelId="{5B5D9B97-8A22-47A9-9098-CF8C37770CEC}" type="presOf" srcId="{CEEBF5B8-698F-4885-B91B-4A8251C20C8C}" destId="{9B407A89-5F7A-425E-9857-91E71B7363D9}" srcOrd="0" destOrd="0" presId="urn:microsoft.com/office/officeart/2005/8/layout/chevron2"/>
    <dgm:cxn modelId="{FF69529A-6906-4AAD-8D33-351140C1F3AC}" srcId="{A25A275C-AAB1-4109-B273-F08EF90BC097}" destId="{07609749-8C1C-447A-ADEF-4068B0EFE7CA}" srcOrd="3" destOrd="0" parTransId="{23BA305B-A5AA-48A3-A0C4-4632F2553E3D}" sibTransId="{FCCFD435-6876-4B68-99C3-8AF06F34FF89}"/>
    <dgm:cxn modelId="{DAD9EF9C-1A0D-4269-9E92-B7777052885F}" type="presOf" srcId="{4F0E2800-5C5C-4CEF-AF0F-491CA96DC8AD}" destId="{44FDA3AF-C128-44BB-9BB0-514E974E49C9}" srcOrd="0" destOrd="0" presId="urn:microsoft.com/office/officeart/2005/8/layout/chevron2"/>
    <dgm:cxn modelId="{13FD8BA0-F6D7-453D-A8C2-78608350E762}" srcId="{07609749-8C1C-447A-ADEF-4068B0EFE7CA}" destId="{CEEBF5B8-698F-4885-B91B-4A8251C20C8C}" srcOrd="0" destOrd="0" parTransId="{36C63AC4-5E0A-433A-BB1F-59944810D18C}" sibTransId="{57BD7B45-EAF2-4A08-AD19-E4D2844B5FB4}"/>
    <dgm:cxn modelId="{F44036AB-E07C-47BF-AF82-0EA58E6F95A4}" srcId="{19BA0136-7316-4B86-9087-A5AA93621DB2}" destId="{DE9F070F-A90D-4434-9766-C8F48EA19E1A}" srcOrd="0" destOrd="0" parTransId="{E73EB940-EF8D-4801-9BA1-6CA5B634E44A}" sibTransId="{8E001EE4-CE0E-4507-9480-B6572D73A3EB}"/>
    <dgm:cxn modelId="{EE4552BB-2FB8-4201-8B56-A1F4C1E7476E}" type="presOf" srcId="{4C3F0108-7E03-4F2B-85B3-85E5D3EAFC57}" destId="{5BCFF2BA-798F-4155-87FE-AECAF2F8F241}" srcOrd="0" destOrd="0" presId="urn:microsoft.com/office/officeart/2005/8/layout/chevron2"/>
    <dgm:cxn modelId="{E10901D3-F228-4AC3-B0B6-2EE557B49884}" type="presOf" srcId="{870AA22E-C2AC-428F-AEB8-784F36E90D09}" destId="{884E91B4-B4B2-4DA4-86BD-1FCEE0F158A7}" srcOrd="0" destOrd="0" presId="urn:microsoft.com/office/officeart/2005/8/layout/chevron2"/>
    <dgm:cxn modelId="{F0AEFAD7-F14B-44D7-9D4A-957159B9E7C4}" type="presOf" srcId="{E808FD9B-AF52-49C3-9829-2DB1A0534D0D}" destId="{674D6E67-F35A-437A-86F7-2F1DF203C37E}" srcOrd="0" destOrd="0" presId="urn:microsoft.com/office/officeart/2005/8/layout/chevron2"/>
    <dgm:cxn modelId="{5CBE76DC-D35C-43A3-A205-81E64ADEF709}" type="presOf" srcId="{72D762FC-DC6C-463D-A643-6AA7F470A0BD}" destId="{1F7C4BA1-2E50-44CF-B085-9EBDEE6A2615}" srcOrd="0" destOrd="0" presId="urn:microsoft.com/office/officeart/2005/8/layout/chevron2"/>
    <dgm:cxn modelId="{F8C1D9E1-1834-4995-99BF-7D4E700F4B89}" type="presOf" srcId="{301C0B90-3FA0-4A0F-8E35-20FDE8FD0B81}" destId="{A4E60673-B5BC-4A32-A097-1EAB699BBFD5}" srcOrd="0" destOrd="0" presId="urn:microsoft.com/office/officeart/2005/8/layout/chevron2"/>
    <dgm:cxn modelId="{8F4DE5E2-9D80-4470-84FC-62D7572C60CB}" type="presOf" srcId="{19BA0136-7316-4B86-9087-A5AA93621DB2}" destId="{7F05A274-9EDF-4BAE-A47C-DCEBB91D04DC}" srcOrd="0" destOrd="0" presId="urn:microsoft.com/office/officeart/2005/8/layout/chevron2"/>
    <dgm:cxn modelId="{6913F9F1-E41C-4AF3-9E26-85E023A36CBC}" srcId="{A25A275C-AAB1-4109-B273-F08EF90BC097}" destId="{4C3F0108-7E03-4F2B-85B3-85E5D3EAFC57}" srcOrd="0" destOrd="0" parTransId="{0B495351-B616-43C6-B971-955456706B4B}" sibTransId="{2CEC8332-41CA-4CB2-BB64-C936F26595B1}"/>
    <dgm:cxn modelId="{4CC0DCF3-2EC1-4402-8CD6-FAD5E92496C4}" srcId="{A25A275C-AAB1-4109-B273-F08EF90BC097}" destId="{19BA0136-7316-4B86-9087-A5AA93621DB2}" srcOrd="7" destOrd="0" parTransId="{3A2A930E-749D-4F31-8D03-37364C0BD8F6}" sibTransId="{A7095536-7042-4CB8-920E-CD2D8CC51D58}"/>
    <dgm:cxn modelId="{258A49F6-109B-4BC9-A00D-B255E1CFC55B}" srcId="{E808FD9B-AF52-49C3-9829-2DB1A0534D0D}" destId="{301C0B90-3FA0-4A0F-8E35-20FDE8FD0B81}" srcOrd="0" destOrd="0" parTransId="{C1318631-2362-4B4A-BC0B-15A9A342D49C}" sibTransId="{B04DAE98-BF53-4C6A-BC34-91140F173876}"/>
    <dgm:cxn modelId="{45C1C9F7-9E1D-46E7-AC64-E60C65309AAD}" type="presOf" srcId="{A25A275C-AAB1-4109-B273-F08EF90BC097}" destId="{7E07ABA4-0ACE-4D42-BBD6-76D9A6FA03EB}" srcOrd="0" destOrd="0" presId="urn:microsoft.com/office/officeart/2005/8/layout/chevron2"/>
    <dgm:cxn modelId="{0E7865F8-0FCD-46F5-8555-0AB98C993199}" type="presOf" srcId="{647C9BB5-3E91-450C-BA2F-D0263300E458}" destId="{DE1E04FA-4134-4471-BD77-A64A6587A34D}" srcOrd="0" destOrd="0" presId="urn:microsoft.com/office/officeart/2005/8/layout/chevron2"/>
    <dgm:cxn modelId="{90818AFC-8B6A-44A2-BF7A-F6B3245C1477}" srcId="{A25A275C-AAB1-4109-B273-F08EF90BC097}" destId="{38DA7DBB-632C-472A-A53F-0EEC8F6E9212}" srcOrd="1" destOrd="0" parTransId="{5D5F01DC-F9A5-432E-A463-2F9540096808}" sibTransId="{2018511F-8B98-4A64-A8B3-2BB136C6584F}"/>
    <dgm:cxn modelId="{95A80E90-B30D-430D-AE84-EB7CF85A0A60}" type="presParOf" srcId="{7E07ABA4-0ACE-4D42-BBD6-76D9A6FA03EB}" destId="{9F40AAED-995A-451A-94B0-5E2BF784FFA9}" srcOrd="0" destOrd="0" presId="urn:microsoft.com/office/officeart/2005/8/layout/chevron2"/>
    <dgm:cxn modelId="{3FC83753-E83F-4E43-84D3-FFC575532540}" type="presParOf" srcId="{9F40AAED-995A-451A-94B0-5E2BF784FFA9}" destId="{5BCFF2BA-798F-4155-87FE-AECAF2F8F241}" srcOrd="0" destOrd="0" presId="urn:microsoft.com/office/officeart/2005/8/layout/chevron2"/>
    <dgm:cxn modelId="{74082BCF-987E-4137-8447-8096E1101F13}" type="presParOf" srcId="{9F40AAED-995A-451A-94B0-5E2BF784FFA9}" destId="{8A538595-BF5B-473B-8CE2-5EF6E305DDFD}" srcOrd="1" destOrd="0" presId="urn:microsoft.com/office/officeart/2005/8/layout/chevron2"/>
    <dgm:cxn modelId="{69A369A2-909B-49B8-8714-AF6C950ABDBF}" type="presParOf" srcId="{7E07ABA4-0ACE-4D42-BBD6-76D9A6FA03EB}" destId="{80F4CE4F-6393-42E1-BD53-9B1C4754A235}" srcOrd="1" destOrd="0" presId="urn:microsoft.com/office/officeart/2005/8/layout/chevron2"/>
    <dgm:cxn modelId="{0F800D12-96CB-486A-851E-5AB525A58DED}" type="presParOf" srcId="{7E07ABA4-0ACE-4D42-BBD6-76D9A6FA03EB}" destId="{7FD42FD1-0EED-40D4-B30D-289A93E77479}" srcOrd="2" destOrd="0" presId="urn:microsoft.com/office/officeart/2005/8/layout/chevron2"/>
    <dgm:cxn modelId="{1F8260EB-5F09-4809-8E07-45FDA7DDC9BB}" type="presParOf" srcId="{7FD42FD1-0EED-40D4-B30D-289A93E77479}" destId="{6B4AFA5A-A886-48D8-96C6-747093E27B3F}" srcOrd="0" destOrd="0" presId="urn:microsoft.com/office/officeart/2005/8/layout/chevron2"/>
    <dgm:cxn modelId="{96EB8D5F-73CA-49E4-8E68-A98106CC2975}" type="presParOf" srcId="{7FD42FD1-0EED-40D4-B30D-289A93E77479}" destId="{884E91B4-B4B2-4DA4-86BD-1FCEE0F158A7}" srcOrd="1" destOrd="0" presId="urn:microsoft.com/office/officeart/2005/8/layout/chevron2"/>
    <dgm:cxn modelId="{16CC45AB-DFF8-46F3-8DCE-411633B486F0}" type="presParOf" srcId="{7E07ABA4-0ACE-4D42-BBD6-76D9A6FA03EB}" destId="{A8CF587E-DFCA-46FF-B354-BF7AB95B4142}" srcOrd="3" destOrd="0" presId="urn:microsoft.com/office/officeart/2005/8/layout/chevron2"/>
    <dgm:cxn modelId="{028DA3FC-837D-4EE1-84CC-40C1F81E4443}" type="presParOf" srcId="{7E07ABA4-0ACE-4D42-BBD6-76D9A6FA03EB}" destId="{46657ED5-51D4-407B-9E9F-432C0C6558B1}" srcOrd="4" destOrd="0" presId="urn:microsoft.com/office/officeart/2005/8/layout/chevron2"/>
    <dgm:cxn modelId="{7D0E965D-04C5-4C9F-8AAB-49D51A939803}" type="presParOf" srcId="{46657ED5-51D4-407B-9E9F-432C0C6558B1}" destId="{674D6E67-F35A-437A-86F7-2F1DF203C37E}" srcOrd="0" destOrd="0" presId="urn:microsoft.com/office/officeart/2005/8/layout/chevron2"/>
    <dgm:cxn modelId="{96448535-B762-4924-AC38-F3E54810FE25}" type="presParOf" srcId="{46657ED5-51D4-407B-9E9F-432C0C6558B1}" destId="{A4E60673-B5BC-4A32-A097-1EAB699BBFD5}" srcOrd="1" destOrd="0" presId="urn:microsoft.com/office/officeart/2005/8/layout/chevron2"/>
    <dgm:cxn modelId="{9D2EFE21-A841-4854-8051-1D85CA18983F}" type="presParOf" srcId="{7E07ABA4-0ACE-4D42-BBD6-76D9A6FA03EB}" destId="{EC84555E-3AEE-4CD1-A819-3F953E118B17}" srcOrd="5" destOrd="0" presId="urn:microsoft.com/office/officeart/2005/8/layout/chevron2"/>
    <dgm:cxn modelId="{A66E6F50-F760-415E-9A1A-4DFB9601CE20}" type="presParOf" srcId="{7E07ABA4-0ACE-4D42-BBD6-76D9A6FA03EB}" destId="{DB351801-8B2B-4153-BA0C-7138947DF202}" srcOrd="6" destOrd="0" presId="urn:microsoft.com/office/officeart/2005/8/layout/chevron2"/>
    <dgm:cxn modelId="{C66849A7-F933-44E2-AAAE-19C49A28DC09}" type="presParOf" srcId="{DB351801-8B2B-4153-BA0C-7138947DF202}" destId="{BE416CFA-F922-4C48-A22E-24858A4544FE}" srcOrd="0" destOrd="0" presId="urn:microsoft.com/office/officeart/2005/8/layout/chevron2"/>
    <dgm:cxn modelId="{0761F82C-E3F8-4B58-80B8-370590B806D7}" type="presParOf" srcId="{DB351801-8B2B-4153-BA0C-7138947DF202}" destId="{9B407A89-5F7A-425E-9857-91E71B7363D9}" srcOrd="1" destOrd="0" presId="urn:microsoft.com/office/officeart/2005/8/layout/chevron2"/>
    <dgm:cxn modelId="{FAE1B92C-AC06-4807-9C5B-C4BC17259F1B}" type="presParOf" srcId="{7E07ABA4-0ACE-4D42-BBD6-76D9A6FA03EB}" destId="{50989257-826E-4DFA-A469-850258F001C8}" srcOrd="7" destOrd="0" presId="urn:microsoft.com/office/officeart/2005/8/layout/chevron2"/>
    <dgm:cxn modelId="{7C603D6E-3D0D-4F51-872D-628D726818B0}" type="presParOf" srcId="{7E07ABA4-0ACE-4D42-BBD6-76D9A6FA03EB}" destId="{3FBA2718-5C68-4C3C-B9ED-F779D15B5C05}" srcOrd="8" destOrd="0" presId="urn:microsoft.com/office/officeart/2005/8/layout/chevron2"/>
    <dgm:cxn modelId="{996B09FF-A3F0-4E21-A20B-83459BE614F0}" type="presParOf" srcId="{3FBA2718-5C68-4C3C-B9ED-F779D15B5C05}" destId="{DA7E5845-F8B0-4124-A7FE-52CD25B60E05}" srcOrd="0" destOrd="0" presId="urn:microsoft.com/office/officeart/2005/8/layout/chevron2"/>
    <dgm:cxn modelId="{C43DC2FE-71F0-40A6-B1E0-6EC01DEA1377}" type="presParOf" srcId="{3FBA2718-5C68-4C3C-B9ED-F779D15B5C05}" destId="{86B8EAD5-4E64-4C1C-8C11-960599BD9AAC}" srcOrd="1" destOrd="0" presId="urn:microsoft.com/office/officeart/2005/8/layout/chevron2"/>
    <dgm:cxn modelId="{C94EF8C3-3862-48B1-8F1A-917539735DEF}" type="presParOf" srcId="{7E07ABA4-0ACE-4D42-BBD6-76D9A6FA03EB}" destId="{7DFA5911-4484-474D-8E7E-F727D973F5AF}" srcOrd="9" destOrd="0" presId="urn:microsoft.com/office/officeart/2005/8/layout/chevron2"/>
    <dgm:cxn modelId="{9D465D91-43BD-49B0-84C5-1E27DC610EFC}" type="presParOf" srcId="{7E07ABA4-0ACE-4D42-BBD6-76D9A6FA03EB}" destId="{F3AACA72-ABF1-4F4C-AE96-270279413AA6}" srcOrd="10" destOrd="0" presId="urn:microsoft.com/office/officeart/2005/8/layout/chevron2"/>
    <dgm:cxn modelId="{8317EAB2-9213-4009-BB1E-BDD26E740180}" type="presParOf" srcId="{F3AACA72-ABF1-4F4C-AE96-270279413AA6}" destId="{44FDA3AF-C128-44BB-9BB0-514E974E49C9}" srcOrd="0" destOrd="0" presId="urn:microsoft.com/office/officeart/2005/8/layout/chevron2"/>
    <dgm:cxn modelId="{05B725B9-7D5E-41FE-8EC2-FF0B10096B1C}" type="presParOf" srcId="{F3AACA72-ABF1-4F4C-AE96-270279413AA6}" destId="{DE1E04FA-4134-4471-BD77-A64A6587A34D}" srcOrd="1" destOrd="0" presId="urn:microsoft.com/office/officeart/2005/8/layout/chevron2"/>
    <dgm:cxn modelId="{FCE74494-6478-4D3A-83D8-7F97BE5EC2A1}" type="presParOf" srcId="{7E07ABA4-0ACE-4D42-BBD6-76D9A6FA03EB}" destId="{0195DD42-1407-4409-8A09-6855FD716AF7}" srcOrd="11" destOrd="0" presId="urn:microsoft.com/office/officeart/2005/8/layout/chevron2"/>
    <dgm:cxn modelId="{03C51746-5ACB-4469-AF5F-B3354C992939}" type="presParOf" srcId="{7E07ABA4-0ACE-4D42-BBD6-76D9A6FA03EB}" destId="{B209EA58-5A79-43D8-90D0-E747B5742B20}" srcOrd="12" destOrd="0" presId="urn:microsoft.com/office/officeart/2005/8/layout/chevron2"/>
    <dgm:cxn modelId="{23C0B71C-7F3D-45D7-94CF-131442DD07C9}" type="presParOf" srcId="{B209EA58-5A79-43D8-90D0-E747B5742B20}" destId="{C88572AB-AD29-4F8B-A751-537AF6BA5285}" srcOrd="0" destOrd="0" presId="urn:microsoft.com/office/officeart/2005/8/layout/chevron2"/>
    <dgm:cxn modelId="{BDA94847-66A1-41F9-9CCA-326665F2AEB2}" type="presParOf" srcId="{B209EA58-5A79-43D8-90D0-E747B5742B20}" destId="{1F7C4BA1-2E50-44CF-B085-9EBDEE6A2615}" srcOrd="1" destOrd="0" presId="urn:microsoft.com/office/officeart/2005/8/layout/chevron2"/>
    <dgm:cxn modelId="{A36ED753-DD68-43D1-B502-C09CAFC81858}" type="presParOf" srcId="{7E07ABA4-0ACE-4D42-BBD6-76D9A6FA03EB}" destId="{B5259128-096C-41FB-8D14-D7192DDCC064}" srcOrd="13" destOrd="0" presId="urn:microsoft.com/office/officeart/2005/8/layout/chevron2"/>
    <dgm:cxn modelId="{3C24DA52-2F83-429B-9E45-D289D0176573}" type="presParOf" srcId="{7E07ABA4-0ACE-4D42-BBD6-76D9A6FA03EB}" destId="{491896A5-1D09-4B19-9B31-CAD609C86D4F}" srcOrd="14" destOrd="0" presId="urn:microsoft.com/office/officeart/2005/8/layout/chevron2"/>
    <dgm:cxn modelId="{E2BBC9BF-085D-4D73-A7E2-33BF26AA2859}" type="presParOf" srcId="{491896A5-1D09-4B19-9B31-CAD609C86D4F}" destId="{7F05A274-9EDF-4BAE-A47C-DCEBB91D04DC}" srcOrd="0" destOrd="0" presId="urn:microsoft.com/office/officeart/2005/8/layout/chevron2"/>
    <dgm:cxn modelId="{854801FD-1AC9-4F30-A105-0C695379EDA0}" type="presParOf" srcId="{491896A5-1D09-4B19-9B31-CAD609C86D4F}" destId="{904AEB21-E725-4123-9CB8-F57185A7CDD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BDB1FA-9BA6-4E4F-8CD7-17210F2FDA78}" type="doc">
      <dgm:prSet loTypeId="urn:microsoft.com/office/officeart/2005/8/layout/pyramid2" loCatId="pyramid" qsTypeId="urn:microsoft.com/office/officeart/2005/8/quickstyle/simple4" qsCatId="simple" csTypeId="urn:microsoft.com/office/officeart/2005/8/colors/accent1_5" csCatId="accent1" phldr="1"/>
      <dgm:spPr/>
    </dgm:pt>
    <dgm:pt modelId="{23AED948-0BD9-4B40-A319-09CCBBA04B71}">
      <dgm:prSet phldrT="[Teksti]"/>
      <dgm:spPr/>
      <dgm:t>
        <a:bodyPr/>
        <a:lstStyle/>
        <a:p>
          <a:r>
            <a:rPr lang="fi-FI" dirty="0"/>
            <a:t>A-tyypin standardi (ISO 12100)</a:t>
          </a:r>
        </a:p>
      </dgm:t>
    </dgm:pt>
    <dgm:pt modelId="{9CC1D947-D1F1-4621-99E1-C6744458E28C}" type="parTrans" cxnId="{22F16EA6-7274-4870-B8F4-C464C3D1B679}">
      <dgm:prSet/>
      <dgm:spPr/>
      <dgm:t>
        <a:bodyPr/>
        <a:lstStyle/>
        <a:p>
          <a:endParaRPr lang="fi-FI"/>
        </a:p>
      </dgm:t>
    </dgm:pt>
    <dgm:pt modelId="{E3212DA3-AE82-49E6-BF51-8811143548C6}" type="sibTrans" cxnId="{22F16EA6-7274-4870-B8F4-C464C3D1B679}">
      <dgm:prSet/>
      <dgm:spPr/>
      <dgm:t>
        <a:bodyPr/>
        <a:lstStyle/>
        <a:p>
          <a:endParaRPr lang="fi-FI"/>
        </a:p>
      </dgm:t>
    </dgm:pt>
    <dgm:pt modelId="{F80F8B6D-C1F5-4FDF-A751-2B6E80B32781}">
      <dgm:prSet phldrT="[Teksti]"/>
      <dgm:spPr/>
      <dgm:t>
        <a:bodyPr/>
        <a:lstStyle/>
        <a:p>
          <a:r>
            <a:rPr lang="fi-FI" altLang="fi-FI" dirty="0"/>
            <a:t>B-tyypin standardi (turvallisuusnäkökohta tai suojaustekninen laite) </a:t>
          </a:r>
          <a:endParaRPr lang="fi-FI" dirty="0"/>
        </a:p>
      </dgm:t>
    </dgm:pt>
    <dgm:pt modelId="{52E526FF-9F47-419F-BF82-57144D68EC6F}" type="parTrans" cxnId="{27555589-9B15-4DBA-ADBF-E0E53A10499E}">
      <dgm:prSet/>
      <dgm:spPr/>
      <dgm:t>
        <a:bodyPr/>
        <a:lstStyle/>
        <a:p>
          <a:endParaRPr lang="fi-FI"/>
        </a:p>
      </dgm:t>
    </dgm:pt>
    <dgm:pt modelId="{DB14C083-38E2-45EE-AE11-652419E033A4}" type="sibTrans" cxnId="{27555589-9B15-4DBA-ADBF-E0E53A10499E}">
      <dgm:prSet/>
      <dgm:spPr/>
      <dgm:t>
        <a:bodyPr/>
        <a:lstStyle/>
        <a:p>
          <a:endParaRPr lang="fi-FI"/>
        </a:p>
      </dgm:t>
    </dgm:pt>
    <dgm:pt modelId="{8F2B23EC-8481-48ED-9FB3-912ABBF67136}">
      <dgm:prSet phldrT="[Teksti]"/>
      <dgm:spPr/>
      <dgm:t>
        <a:bodyPr/>
        <a:lstStyle/>
        <a:p>
          <a:r>
            <a:rPr lang="fi-FI" altLang="fi-FI" dirty="0"/>
            <a:t>C-tyypin standardi (konekohtainen turvallisuusstandardi)</a:t>
          </a:r>
          <a:endParaRPr lang="fi-FI" dirty="0"/>
        </a:p>
      </dgm:t>
    </dgm:pt>
    <dgm:pt modelId="{4738DBB2-82D4-4F4D-B2DD-73FB400803D2}" type="parTrans" cxnId="{D2B33A38-B60B-4A99-852F-C069AF375D9B}">
      <dgm:prSet/>
      <dgm:spPr/>
      <dgm:t>
        <a:bodyPr/>
        <a:lstStyle/>
        <a:p>
          <a:endParaRPr lang="fi-FI"/>
        </a:p>
      </dgm:t>
    </dgm:pt>
    <dgm:pt modelId="{B5F0A114-ABEB-4493-BEDF-EB588615D41E}" type="sibTrans" cxnId="{D2B33A38-B60B-4A99-852F-C069AF375D9B}">
      <dgm:prSet/>
      <dgm:spPr/>
      <dgm:t>
        <a:bodyPr/>
        <a:lstStyle/>
        <a:p>
          <a:endParaRPr lang="fi-FI"/>
        </a:p>
      </dgm:t>
    </dgm:pt>
    <dgm:pt modelId="{D08FB8E2-FDCB-4065-8118-A5BDDA41DBE8}" type="pres">
      <dgm:prSet presAssocID="{F4BDB1FA-9BA6-4E4F-8CD7-17210F2FDA78}" presName="compositeShape" presStyleCnt="0">
        <dgm:presLayoutVars>
          <dgm:dir/>
          <dgm:resizeHandles/>
        </dgm:presLayoutVars>
      </dgm:prSet>
      <dgm:spPr/>
    </dgm:pt>
    <dgm:pt modelId="{58155363-9F0E-40D6-926F-377AC5D432ED}" type="pres">
      <dgm:prSet presAssocID="{F4BDB1FA-9BA6-4E4F-8CD7-17210F2FDA78}" presName="pyramid" presStyleLbl="node1" presStyleIdx="0" presStyleCnt="1" custLinFactNeighborX="-23495" custLinFactNeighborY="-1167"/>
      <dgm:spPr/>
    </dgm:pt>
    <dgm:pt modelId="{5518543C-F5EB-4FCD-868D-BD42955CD5E6}" type="pres">
      <dgm:prSet presAssocID="{F4BDB1FA-9BA6-4E4F-8CD7-17210F2FDA78}" presName="theList" presStyleCnt="0"/>
      <dgm:spPr/>
    </dgm:pt>
    <dgm:pt modelId="{63B95D03-542C-4F53-9500-762BA4BE7129}" type="pres">
      <dgm:prSet presAssocID="{23AED948-0BD9-4B40-A319-09CCBBA04B71}" presName="aNode" presStyleLbl="fgAcc1" presStyleIdx="0" presStyleCnt="3">
        <dgm:presLayoutVars>
          <dgm:bulletEnabled val="1"/>
        </dgm:presLayoutVars>
      </dgm:prSet>
      <dgm:spPr/>
    </dgm:pt>
    <dgm:pt modelId="{194DAA43-4551-475D-B0F1-6FFAAD7238A2}" type="pres">
      <dgm:prSet presAssocID="{23AED948-0BD9-4B40-A319-09CCBBA04B71}" presName="aSpace" presStyleCnt="0"/>
      <dgm:spPr/>
    </dgm:pt>
    <dgm:pt modelId="{B3CAE4F2-AE32-4154-9D68-6A944D2E685F}" type="pres">
      <dgm:prSet presAssocID="{F80F8B6D-C1F5-4FDF-A751-2B6E80B32781}" presName="aNode" presStyleLbl="fgAcc1" presStyleIdx="1" presStyleCnt="3">
        <dgm:presLayoutVars>
          <dgm:bulletEnabled val="1"/>
        </dgm:presLayoutVars>
      </dgm:prSet>
      <dgm:spPr/>
    </dgm:pt>
    <dgm:pt modelId="{389A7F0C-C456-4246-BC02-86681BB553B1}" type="pres">
      <dgm:prSet presAssocID="{F80F8B6D-C1F5-4FDF-A751-2B6E80B32781}" presName="aSpace" presStyleCnt="0"/>
      <dgm:spPr/>
    </dgm:pt>
    <dgm:pt modelId="{B562AE7D-C927-4B09-B011-7FF0BB84FD1E}" type="pres">
      <dgm:prSet presAssocID="{8F2B23EC-8481-48ED-9FB3-912ABBF67136}" presName="aNode" presStyleLbl="fgAcc1" presStyleIdx="2" presStyleCnt="3">
        <dgm:presLayoutVars>
          <dgm:bulletEnabled val="1"/>
        </dgm:presLayoutVars>
      </dgm:prSet>
      <dgm:spPr/>
    </dgm:pt>
    <dgm:pt modelId="{F3017EEB-4C2E-4F8F-8334-91F14E1DAAAC}" type="pres">
      <dgm:prSet presAssocID="{8F2B23EC-8481-48ED-9FB3-912ABBF67136}" presName="aSpace" presStyleCnt="0"/>
      <dgm:spPr/>
    </dgm:pt>
  </dgm:ptLst>
  <dgm:cxnLst>
    <dgm:cxn modelId="{D2B33A38-B60B-4A99-852F-C069AF375D9B}" srcId="{F4BDB1FA-9BA6-4E4F-8CD7-17210F2FDA78}" destId="{8F2B23EC-8481-48ED-9FB3-912ABBF67136}" srcOrd="2" destOrd="0" parTransId="{4738DBB2-82D4-4F4D-B2DD-73FB400803D2}" sibTransId="{B5F0A114-ABEB-4493-BEDF-EB588615D41E}"/>
    <dgm:cxn modelId="{B0C82D55-4ADD-4436-8664-791E293637D4}" type="presOf" srcId="{23AED948-0BD9-4B40-A319-09CCBBA04B71}" destId="{63B95D03-542C-4F53-9500-762BA4BE7129}" srcOrd="0" destOrd="0" presId="urn:microsoft.com/office/officeart/2005/8/layout/pyramid2"/>
    <dgm:cxn modelId="{AD250077-D51B-45CA-9B13-1AAFD2882BE8}" type="presOf" srcId="{F80F8B6D-C1F5-4FDF-A751-2B6E80B32781}" destId="{B3CAE4F2-AE32-4154-9D68-6A944D2E685F}" srcOrd="0" destOrd="0" presId="urn:microsoft.com/office/officeart/2005/8/layout/pyramid2"/>
    <dgm:cxn modelId="{27555589-9B15-4DBA-ADBF-E0E53A10499E}" srcId="{F4BDB1FA-9BA6-4E4F-8CD7-17210F2FDA78}" destId="{F80F8B6D-C1F5-4FDF-A751-2B6E80B32781}" srcOrd="1" destOrd="0" parTransId="{52E526FF-9F47-419F-BF82-57144D68EC6F}" sibTransId="{DB14C083-38E2-45EE-AE11-652419E033A4}"/>
    <dgm:cxn modelId="{2C88F88D-C096-4303-84AB-7DBE0416D286}" type="presOf" srcId="{8F2B23EC-8481-48ED-9FB3-912ABBF67136}" destId="{B562AE7D-C927-4B09-B011-7FF0BB84FD1E}" srcOrd="0" destOrd="0" presId="urn:microsoft.com/office/officeart/2005/8/layout/pyramid2"/>
    <dgm:cxn modelId="{2AB868A4-7EC3-42E2-870F-3F9DC4B1EC13}" type="presOf" srcId="{F4BDB1FA-9BA6-4E4F-8CD7-17210F2FDA78}" destId="{D08FB8E2-FDCB-4065-8118-A5BDDA41DBE8}" srcOrd="0" destOrd="0" presId="urn:microsoft.com/office/officeart/2005/8/layout/pyramid2"/>
    <dgm:cxn modelId="{22F16EA6-7274-4870-B8F4-C464C3D1B679}" srcId="{F4BDB1FA-9BA6-4E4F-8CD7-17210F2FDA78}" destId="{23AED948-0BD9-4B40-A319-09CCBBA04B71}" srcOrd="0" destOrd="0" parTransId="{9CC1D947-D1F1-4621-99E1-C6744458E28C}" sibTransId="{E3212DA3-AE82-49E6-BF51-8811143548C6}"/>
    <dgm:cxn modelId="{E785322B-0B25-4CA3-AAF7-AF88E4DD73B1}" type="presParOf" srcId="{D08FB8E2-FDCB-4065-8118-A5BDDA41DBE8}" destId="{58155363-9F0E-40D6-926F-377AC5D432ED}" srcOrd="0" destOrd="0" presId="urn:microsoft.com/office/officeart/2005/8/layout/pyramid2"/>
    <dgm:cxn modelId="{4E7DDD84-7CC5-47FA-8CB2-8FA460FD183F}" type="presParOf" srcId="{D08FB8E2-FDCB-4065-8118-A5BDDA41DBE8}" destId="{5518543C-F5EB-4FCD-868D-BD42955CD5E6}" srcOrd="1" destOrd="0" presId="urn:microsoft.com/office/officeart/2005/8/layout/pyramid2"/>
    <dgm:cxn modelId="{7C351C1E-4912-4A52-8C1B-EC70F321CF5A}" type="presParOf" srcId="{5518543C-F5EB-4FCD-868D-BD42955CD5E6}" destId="{63B95D03-542C-4F53-9500-762BA4BE7129}" srcOrd="0" destOrd="0" presId="urn:microsoft.com/office/officeart/2005/8/layout/pyramid2"/>
    <dgm:cxn modelId="{A387982F-FF9E-4B52-B925-3EC5F2DC08BD}" type="presParOf" srcId="{5518543C-F5EB-4FCD-868D-BD42955CD5E6}" destId="{194DAA43-4551-475D-B0F1-6FFAAD7238A2}" srcOrd="1" destOrd="0" presId="urn:microsoft.com/office/officeart/2005/8/layout/pyramid2"/>
    <dgm:cxn modelId="{0FB268E7-ABAD-4D6B-9869-746D90A8590B}" type="presParOf" srcId="{5518543C-F5EB-4FCD-868D-BD42955CD5E6}" destId="{B3CAE4F2-AE32-4154-9D68-6A944D2E685F}" srcOrd="2" destOrd="0" presId="urn:microsoft.com/office/officeart/2005/8/layout/pyramid2"/>
    <dgm:cxn modelId="{1E3B46AC-7148-4CD3-AF03-531CEB2F12D0}" type="presParOf" srcId="{5518543C-F5EB-4FCD-868D-BD42955CD5E6}" destId="{389A7F0C-C456-4246-BC02-86681BB553B1}" srcOrd="3" destOrd="0" presId="urn:microsoft.com/office/officeart/2005/8/layout/pyramid2"/>
    <dgm:cxn modelId="{A075D8D5-281A-44CB-B959-5FB4C6FF6071}" type="presParOf" srcId="{5518543C-F5EB-4FCD-868D-BD42955CD5E6}" destId="{B562AE7D-C927-4B09-B011-7FF0BB84FD1E}" srcOrd="4" destOrd="0" presId="urn:microsoft.com/office/officeart/2005/8/layout/pyramid2"/>
    <dgm:cxn modelId="{C627EA13-A88B-4615-BB5F-6242D5E1D49B}" type="presParOf" srcId="{5518543C-F5EB-4FCD-868D-BD42955CD5E6}" destId="{F3017EEB-4C2E-4F8F-8334-91F14E1DAAA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FF2BA-798F-4155-87FE-AECAF2F8F241}">
      <dsp:nvSpPr>
        <dsp:cNvPr id="0" name=""/>
        <dsp:cNvSpPr/>
      </dsp:nvSpPr>
      <dsp:spPr>
        <a:xfrm rot="5400000">
          <a:off x="-109681" y="111003"/>
          <a:ext cx="731209" cy="5118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 dirty="0"/>
            <a:t>1</a:t>
          </a:r>
        </a:p>
      </dsp:txBody>
      <dsp:txXfrm rot="-5400000">
        <a:off x="1" y="257244"/>
        <a:ext cx="511846" cy="219363"/>
      </dsp:txXfrm>
    </dsp:sp>
    <dsp:sp modelId="{8A538595-BF5B-473B-8CE2-5EF6E305DDFD}">
      <dsp:nvSpPr>
        <dsp:cNvPr id="0" name=""/>
        <dsp:cNvSpPr/>
      </dsp:nvSpPr>
      <dsp:spPr>
        <a:xfrm rot="5400000">
          <a:off x="3466808" y="-2953639"/>
          <a:ext cx="475286" cy="638520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1500" kern="1200"/>
            <a:t>Tunnista tuotetta koskeva lainsäädäntö, ts. kuuluuko se koneasetuksen luettelemiin tuotteisiin </a:t>
          </a:r>
        </a:p>
      </dsp:txBody>
      <dsp:txXfrm rot="-5400000">
        <a:off x="511847" y="24524"/>
        <a:ext cx="6362007" cy="428882"/>
      </dsp:txXfrm>
    </dsp:sp>
    <dsp:sp modelId="{6B4AFA5A-A886-48D8-96C6-747093E27B3F}">
      <dsp:nvSpPr>
        <dsp:cNvPr id="0" name=""/>
        <dsp:cNvSpPr/>
      </dsp:nvSpPr>
      <dsp:spPr>
        <a:xfrm rot="5400000">
          <a:off x="-109681" y="768844"/>
          <a:ext cx="731209" cy="5118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2</a:t>
          </a:r>
        </a:p>
      </dsp:txBody>
      <dsp:txXfrm rot="-5400000">
        <a:off x="1" y="915085"/>
        <a:ext cx="511846" cy="219363"/>
      </dsp:txXfrm>
    </dsp:sp>
    <dsp:sp modelId="{884E91B4-B4B2-4DA4-86BD-1FCEE0F158A7}">
      <dsp:nvSpPr>
        <dsp:cNvPr id="0" name=""/>
        <dsp:cNvSpPr/>
      </dsp:nvSpPr>
      <dsp:spPr>
        <a:xfrm rot="5400000">
          <a:off x="3466808" y="-2295798"/>
          <a:ext cx="475286" cy="638520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1500" kern="1200"/>
            <a:t>Varmista, koskeeko tuotetta jokin toinenkin direktiivi </a:t>
          </a:r>
        </a:p>
      </dsp:txBody>
      <dsp:txXfrm rot="-5400000">
        <a:off x="511847" y="682365"/>
        <a:ext cx="6362007" cy="428882"/>
      </dsp:txXfrm>
    </dsp:sp>
    <dsp:sp modelId="{674D6E67-F35A-437A-86F7-2F1DF203C37E}">
      <dsp:nvSpPr>
        <dsp:cNvPr id="0" name=""/>
        <dsp:cNvSpPr/>
      </dsp:nvSpPr>
      <dsp:spPr>
        <a:xfrm rot="5400000">
          <a:off x="-109681" y="1426686"/>
          <a:ext cx="731209" cy="5118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3</a:t>
          </a:r>
        </a:p>
      </dsp:txBody>
      <dsp:txXfrm rot="-5400000">
        <a:off x="1" y="1572927"/>
        <a:ext cx="511846" cy="219363"/>
      </dsp:txXfrm>
    </dsp:sp>
    <dsp:sp modelId="{A4E60673-B5BC-4A32-A097-1EAB699BBFD5}">
      <dsp:nvSpPr>
        <dsp:cNvPr id="0" name=""/>
        <dsp:cNvSpPr/>
      </dsp:nvSpPr>
      <dsp:spPr>
        <a:xfrm rot="5400000">
          <a:off x="3466808" y="-1637956"/>
          <a:ext cx="475286" cy="638520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1500" kern="1200" dirty="0"/>
            <a:t>Varmista, että turvallisuusvaatimukset täytetään</a:t>
          </a:r>
        </a:p>
      </dsp:txBody>
      <dsp:txXfrm rot="-5400000">
        <a:off x="511847" y="1340207"/>
        <a:ext cx="6362007" cy="428882"/>
      </dsp:txXfrm>
    </dsp:sp>
    <dsp:sp modelId="{BE416CFA-F922-4C48-A22E-24858A4544FE}">
      <dsp:nvSpPr>
        <dsp:cNvPr id="0" name=""/>
        <dsp:cNvSpPr/>
      </dsp:nvSpPr>
      <dsp:spPr>
        <a:xfrm rot="5400000">
          <a:off x="-109681" y="2084527"/>
          <a:ext cx="731209" cy="5118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4</a:t>
          </a:r>
          <a:endParaRPr lang="fi-FI" sz="1500" kern="1200" dirty="0"/>
        </a:p>
      </dsp:txBody>
      <dsp:txXfrm rot="-5400000">
        <a:off x="1" y="2230768"/>
        <a:ext cx="511846" cy="219363"/>
      </dsp:txXfrm>
    </dsp:sp>
    <dsp:sp modelId="{9B407A89-5F7A-425E-9857-91E71B7363D9}">
      <dsp:nvSpPr>
        <dsp:cNvPr id="0" name=""/>
        <dsp:cNvSpPr/>
      </dsp:nvSpPr>
      <dsp:spPr>
        <a:xfrm rot="5400000">
          <a:off x="3466808" y="-980115"/>
          <a:ext cx="475286" cy="638520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1500" kern="1200"/>
            <a:t>Suorita riskin arviointi </a:t>
          </a:r>
          <a:endParaRPr lang="fi-FI" sz="1500" kern="1200" dirty="0"/>
        </a:p>
      </dsp:txBody>
      <dsp:txXfrm rot="-5400000">
        <a:off x="511847" y="1998048"/>
        <a:ext cx="6362007" cy="428882"/>
      </dsp:txXfrm>
    </dsp:sp>
    <dsp:sp modelId="{DA7E5845-F8B0-4124-A7FE-52CD25B60E05}">
      <dsp:nvSpPr>
        <dsp:cNvPr id="0" name=""/>
        <dsp:cNvSpPr/>
      </dsp:nvSpPr>
      <dsp:spPr>
        <a:xfrm rot="5400000">
          <a:off x="-109681" y="2742368"/>
          <a:ext cx="731209" cy="5118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5</a:t>
          </a:r>
        </a:p>
      </dsp:txBody>
      <dsp:txXfrm rot="-5400000">
        <a:off x="1" y="2888609"/>
        <a:ext cx="511846" cy="219363"/>
      </dsp:txXfrm>
    </dsp:sp>
    <dsp:sp modelId="{86B8EAD5-4E64-4C1C-8C11-960599BD9AAC}">
      <dsp:nvSpPr>
        <dsp:cNvPr id="0" name=""/>
        <dsp:cNvSpPr/>
      </dsp:nvSpPr>
      <dsp:spPr>
        <a:xfrm rot="5400000">
          <a:off x="3466808" y="-322274"/>
          <a:ext cx="475286" cy="638520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1500" kern="1200"/>
            <a:t>Suorita validointi (ts. valmiin tuotteen turvallisuusratkaisut varmennetaan esim. testaamalla)</a:t>
          </a:r>
          <a:endParaRPr lang="fi-FI" sz="1500" kern="1200" dirty="0"/>
        </a:p>
      </dsp:txBody>
      <dsp:txXfrm rot="-5400000">
        <a:off x="511847" y="2655889"/>
        <a:ext cx="6362007" cy="428882"/>
      </dsp:txXfrm>
    </dsp:sp>
    <dsp:sp modelId="{44FDA3AF-C128-44BB-9BB0-514E974E49C9}">
      <dsp:nvSpPr>
        <dsp:cNvPr id="0" name=""/>
        <dsp:cNvSpPr/>
      </dsp:nvSpPr>
      <dsp:spPr>
        <a:xfrm rot="5400000">
          <a:off x="-109681" y="3400210"/>
          <a:ext cx="731209" cy="5118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6</a:t>
          </a:r>
        </a:p>
      </dsp:txBody>
      <dsp:txXfrm rot="-5400000">
        <a:off x="1" y="3546451"/>
        <a:ext cx="511846" cy="219363"/>
      </dsp:txXfrm>
    </dsp:sp>
    <dsp:sp modelId="{DE1E04FA-4134-4471-BD77-A64A6587A34D}">
      <dsp:nvSpPr>
        <dsp:cNvPr id="0" name=""/>
        <dsp:cNvSpPr/>
      </dsp:nvSpPr>
      <dsp:spPr>
        <a:xfrm rot="5400000">
          <a:off x="3466808" y="335567"/>
          <a:ext cx="475286" cy="638520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1500" kern="1200"/>
            <a:t>Kokoa tekninen tiedosto</a:t>
          </a:r>
        </a:p>
      </dsp:txBody>
      <dsp:txXfrm rot="-5400000">
        <a:off x="511847" y="3313730"/>
        <a:ext cx="6362007" cy="428882"/>
      </dsp:txXfrm>
    </dsp:sp>
    <dsp:sp modelId="{C88572AB-AD29-4F8B-A751-537AF6BA5285}">
      <dsp:nvSpPr>
        <dsp:cNvPr id="0" name=""/>
        <dsp:cNvSpPr/>
      </dsp:nvSpPr>
      <dsp:spPr>
        <a:xfrm rot="5400000">
          <a:off x="-109681" y="4058051"/>
          <a:ext cx="731209" cy="5118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7</a:t>
          </a:r>
        </a:p>
      </dsp:txBody>
      <dsp:txXfrm rot="-5400000">
        <a:off x="1" y="4204292"/>
        <a:ext cx="511846" cy="219363"/>
      </dsp:txXfrm>
    </dsp:sp>
    <dsp:sp modelId="{1F7C4BA1-2E50-44CF-B085-9EBDEE6A2615}">
      <dsp:nvSpPr>
        <dsp:cNvPr id="0" name=""/>
        <dsp:cNvSpPr/>
      </dsp:nvSpPr>
      <dsp:spPr>
        <a:xfrm rot="5400000">
          <a:off x="3466808" y="993408"/>
          <a:ext cx="475286" cy="638520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1500" kern="1200"/>
            <a:t>Laadi vaatimustenmukaisuusvakuutus</a:t>
          </a:r>
        </a:p>
      </dsp:txBody>
      <dsp:txXfrm rot="-5400000">
        <a:off x="511847" y="3971571"/>
        <a:ext cx="6362007" cy="428882"/>
      </dsp:txXfrm>
    </dsp:sp>
    <dsp:sp modelId="{7F05A274-9EDF-4BAE-A47C-DCEBB91D04DC}">
      <dsp:nvSpPr>
        <dsp:cNvPr id="0" name=""/>
        <dsp:cNvSpPr/>
      </dsp:nvSpPr>
      <dsp:spPr>
        <a:xfrm rot="5400000">
          <a:off x="-109681" y="4715892"/>
          <a:ext cx="731209" cy="511846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8</a:t>
          </a:r>
        </a:p>
      </dsp:txBody>
      <dsp:txXfrm rot="-5400000">
        <a:off x="1" y="4862133"/>
        <a:ext cx="511846" cy="219363"/>
      </dsp:txXfrm>
    </dsp:sp>
    <dsp:sp modelId="{904AEB21-E725-4123-9CB8-F57185A7CDD0}">
      <dsp:nvSpPr>
        <dsp:cNvPr id="0" name=""/>
        <dsp:cNvSpPr/>
      </dsp:nvSpPr>
      <dsp:spPr>
        <a:xfrm rot="5400000">
          <a:off x="3466808" y="1651250"/>
          <a:ext cx="475286" cy="6385209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1500" kern="1200"/>
            <a:t>Kiinnitä CE-merkki tuotteeseen</a:t>
          </a:r>
        </a:p>
      </dsp:txBody>
      <dsp:txXfrm rot="-5400000">
        <a:off x="511847" y="4629413"/>
        <a:ext cx="6362007" cy="4288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55363-9F0E-40D6-926F-377AC5D432ED}">
      <dsp:nvSpPr>
        <dsp:cNvPr id="0" name=""/>
        <dsp:cNvSpPr/>
      </dsp:nvSpPr>
      <dsp:spPr>
        <a:xfrm>
          <a:off x="1733433" y="0"/>
          <a:ext cx="4351338" cy="4351338"/>
        </a:xfrm>
        <a:prstGeom prst="triangl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B95D03-542C-4F53-9500-762BA4BE7129}">
      <dsp:nvSpPr>
        <dsp:cNvPr id="0" name=""/>
        <dsp:cNvSpPr/>
      </dsp:nvSpPr>
      <dsp:spPr>
        <a:xfrm>
          <a:off x="4931449" y="437470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A-tyypin standardi (ISO 12100)</a:t>
          </a:r>
        </a:p>
      </dsp:txBody>
      <dsp:txXfrm>
        <a:off x="4981732" y="487753"/>
        <a:ext cx="2727803" cy="929477"/>
      </dsp:txXfrm>
    </dsp:sp>
    <dsp:sp modelId="{B3CAE4F2-AE32-4154-9D68-6A944D2E685F}">
      <dsp:nvSpPr>
        <dsp:cNvPr id="0" name=""/>
        <dsp:cNvSpPr/>
      </dsp:nvSpPr>
      <dsp:spPr>
        <a:xfrm>
          <a:off x="4931449" y="1596269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altLang="fi-FI" sz="1800" kern="1200" dirty="0"/>
            <a:t>B-tyypin standardi (turvallisuusnäkökohta tai suojaustekninen laite) </a:t>
          </a:r>
          <a:endParaRPr lang="fi-FI" sz="1800" kern="1200" dirty="0"/>
        </a:p>
      </dsp:txBody>
      <dsp:txXfrm>
        <a:off x="4981732" y="1646552"/>
        <a:ext cx="2727803" cy="929477"/>
      </dsp:txXfrm>
    </dsp:sp>
    <dsp:sp modelId="{B562AE7D-C927-4B09-B011-7FF0BB84FD1E}">
      <dsp:nvSpPr>
        <dsp:cNvPr id="0" name=""/>
        <dsp:cNvSpPr/>
      </dsp:nvSpPr>
      <dsp:spPr>
        <a:xfrm>
          <a:off x="4931449" y="2755068"/>
          <a:ext cx="2828369" cy="10300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altLang="fi-FI" sz="1800" kern="1200" dirty="0"/>
            <a:t>C-tyypin standardi (konekohtainen turvallisuusstandardi)</a:t>
          </a:r>
          <a:endParaRPr lang="fi-FI" sz="1800" kern="1200" dirty="0"/>
        </a:p>
      </dsp:txBody>
      <dsp:txXfrm>
        <a:off x="4981732" y="2805351"/>
        <a:ext cx="2727803" cy="929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D6B524-5878-4A2D-854F-483E01BA4D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FC3E0-6371-4FEE-8EDD-6AF6DD031B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B49B9-FC23-4749-8385-C10DAC252EE4}" type="datetimeFigureOut">
              <a:rPr lang="fi-FI" smtClean="0"/>
              <a:t>25.10.2023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91A58B-0193-4457-9A59-C8FE8C1A99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E3F17-EFB9-4F32-95DA-563ACF6ACF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4348D-4F20-437D-84FC-99390CD2F1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64496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1C66A-305F-4678-B446-E514BCDA2EAD}" type="datetimeFigureOut">
              <a:rPr lang="fi-FI" smtClean="0"/>
              <a:t>25.10.2023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C16B7-0FB7-44E9-BBFD-679041C56A9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07500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31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26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Kan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01B0CD6-8205-4693-AB93-9068CAEBE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510" y="2518914"/>
            <a:ext cx="4572000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B1FCC-FB91-48FB-82BB-DC3C9F13C0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510" y="4994693"/>
            <a:ext cx="4572000" cy="245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www.metsta.fi</a:t>
            </a:r>
            <a:endParaRPr lang="LID4096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036DA02-30BD-4174-84E4-EBCDBFD06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059" y="535369"/>
            <a:ext cx="1966820" cy="617679"/>
          </a:xfrm>
          <a:prstGeom prst="rect">
            <a:avLst/>
          </a:prstGeom>
        </p:spPr>
      </p:pic>
      <p:pic>
        <p:nvPicPr>
          <p:cNvPr id="7" name="Kuva 6" descr="Kuva, joka sisältää kohteen lumi, sisä, katettu, hiihtäminen&#10;&#10;Kuvaus luotu automaattisesti">
            <a:extLst>
              <a:ext uri="{FF2B5EF4-FFF2-40B4-BE49-F238E27FC236}">
                <a16:creationId xmlns:a16="http://schemas.microsoft.com/office/drawing/2014/main" id="{0D81FE92-A339-4649-B771-275CA6F5A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6"/>
          <a:stretch/>
        </p:blipFill>
        <p:spPr>
          <a:xfrm>
            <a:off x="6096000" y="0"/>
            <a:ext cx="7232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6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Otsikko 02">
    <p:bg>
      <p:bgPr>
        <a:solidFill>
          <a:srgbClr val="2D5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98C4BA7-231E-4BBD-B20C-8332E1289EF4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87658E-D7DA-430B-94CB-2C39AF886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pic>
        <p:nvPicPr>
          <p:cNvPr id="11" name="Picture 10" descr="A picture containing outdoor, building, green, sitting&#10;&#10;Description automatically generated">
            <a:extLst>
              <a:ext uri="{FF2B5EF4-FFF2-40B4-BE49-F238E27FC236}">
                <a16:creationId xmlns:a16="http://schemas.microsoft.com/office/drawing/2014/main" id="{77273664-7131-4DBB-82B8-2D42E2953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1" r="20353" b="10083"/>
          <a:stretch/>
        </p:blipFill>
        <p:spPr>
          <a:xfrm>
            <a:off x="7013276" y="-1"/>
            <a:ext cx="5178722" cy="6166485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3533E1-C65B-48F3-9A44-6C731AC5BF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6" y="697839"/>
            <a:ext cx="5489274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0675CB5-FE63-46AC-AC69-0CA583BD28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5" y="1761907"/>
            <a:ext cx="5489273" cy="3495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BF486-D649-4D6A-9760-527F4FB4CD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B8F77-A7A1-462B-97EE-22BF56B3B4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3E596-7957-4471-8F7B-ED122E885E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891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Otsikko 03">
    <p:bg>
      <p:bgPr>
        <a:solidFill>
          <a:srgbClr val="B25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rtain&#10;&#10;Description automatically generated">
            <a:extLst>
              <a:ext uri="{FF2B5EF4-FFF2-40B4-BE49-F238E27FC236}">
                <a16:creationId xmlns:a16="http://schemas.microsoft.com/office/drawing/2014/main" id="{718EAEF9-1B76-4FDB-A9AA-E003F75BE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2" b="10000"/>
          <a:stretch/>
        </p:blipFill>
        <p:spPr>
          <a:xfrm>
            <a:off x="7013275" y="0"/>
            <a:ext cx="5178725" cy="6172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87941C-D049-4D6E-8DC9-6FF11DBD2034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D418D8-284C-4C97-9CBA-309895BBF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89E2782-5C19-46F6-A0B5-A2C92898B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6" y="697839"/>
            <a:ext cx="5489274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F4F0800-A5B2-4F7B-A1C4-1ACD54685D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5" y="1761907"/>
            <a:ext cx="5489273" cy="3495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C0887-F59B-45AA-8AC2-8678709AB1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2ED718-4493-46FF-B7E1-1F1CC63420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D6B79-B8AC-4BC8-A289-78150F32E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4818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Otsikko 04">
    <p:bg>
      <p:bgPr>
        <a:solidFill>
          <a:srgbClr val="B25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object, black&#10;&#10;Description automatically generated">
            <a:extLst>
              <a:ext uri="{FF2B5EF4-FFF2-40B4-BE49-F238E27FC236}">
                <a16:creationId xmlns:a16="http://schemas.microsoft.com/office/drawing/2014/main" id="{B69D76C9-F30A-443B-BD12-C82148B8B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0012"/>
          <a:stretch/>
        </p:blipFill>
        <p:spPr>
          <a:xfrm>
            <a:off x="6095998" y="0"/>
            <a:ext cx="6096001" cy="61713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EF0ACB6-9290-4084-B8AC-C31A8F6D057E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B60300-5B48-4303-B5C7-261D9328A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40717F9-782F-456E-A491-F819EA110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6" y="1602714"/>
            <a:ext cx="4803475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758B985-5B67-493F-A88C-3FDBB74B9B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6" y="2666782"/>
            <a:ext cx="4803474" cy="1667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E047CB-2A79-494A-82A0-0763C17AB73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141AB4-9303-4998-B41D-97BE15D955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D1861-ABCA-4132-A1B0-7405459BB2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0060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25.10.2023 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Ope-webinaari: Koneturvallisuuden standardit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0B446-1D83-4736-92E7-FC3601F2B944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800858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25.10.2023 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Ope-webinaari: Koneturvallisuuden standardit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21922-714D-468A-AC74-792FAC8DDB6F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4129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sisältö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3EB609-441F-407F-AB6E-D33493B86C8A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DDA68C-C49A-4B95-8230-F198CE641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387E42F-487C-48C8-9C45-4BEDE8FA2B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7" y="697839"/>
            <a:ext cx="4655838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46D4C9B-0079-40F8-B97A-64BB79B178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6" y="1761907"/>
            <a:ext cx="4655837" cy="3495893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14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>
              <a:buAutoNum type="arabicPeriod"/>
              <a:defRPr sz="1400"/>
            </a:lvl2pPr>
            <a:lvl3pPr>
              <a:buAutoNum type="arabicPeriod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err="1"/>
              <a:t>Luettelo</a:t>
            </a:r>
            <a:r>
              <a:rPr lang="en-US" dirty="0"/>
              <a:t> </a:t>
            </a:r>
            <a:r>
              <a:rPr lang="en-US" dirty="0" err="1"/>
              <a:t>teksti</a:t>
            </a:r>
            <a:endParaRPr lang="en-US" dirty="0"/>
          </a:p>
          <a:p>
            <a:pPr lvl="1"/>
            <a:r>
              <a:rPr lang="en-US" dirty="0" err="1"/>
              <a:t>Luettelo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Luettelo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Luettelo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Luettelo</a:t>
            </a:r>
            <a:r>
              <a:rPr lang="en-US" dirty="0"/>
              <a:t> 5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BA9BCA-BCB1-4F13-8A82-732993ABBED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096000" y="698500"/>
            <a:ext cx="5483225" cy="45593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tai </a:t>
            </a:r>
            <a:r>
              <a:rPr lang="en-US" dirty="0" err="1"/>
              <a:t>materiaali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1A5EA-DA71-464B-AC60-724973FC87AA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2712091" y="6320527"/>
            <a:ext cx="149561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613DB-5A64-4B07-A33D-3975B923CBE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391025" y="6319208"/>
            <a:ext cx="44266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421DC-2C1C-450A-A638-B65A7A058D4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744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sisältö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169C49-AF18-42B1-AC4C-D2375E043E3A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BEA4EC-58E4-473E-8E20-74EE83B4A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004D4D-F38C-49B1-B5EC-68EE8E016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7" y="697839"/>
            <a:ext cx="4655838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5ED01606-0378-4FF7-8A2B-A9A0C77B5AD6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096000" y="698500"/>
            <a:ext cx="5483225" cy="45593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tai </a:t>
            </a:r>
            <a:r>
              <a:rPr lang="en-US" dirty="0" err="1"/>
              <a:t>materiaali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A9FAF-88B4-4F87-8829-839733F25B9B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90201-4249-4EB4-87F8-A8308BFD911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6587D-9174-4D3A-ADB0-2BE85EBF716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D863181-705D-4EDA-8B38-0B6FF55195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6" y="1761907"/>
            <a:ext cx="4655837" cy="3495893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AutoNum type="arabicPeriod"/>
              <a:defRPr sz="1400"/>
            </a:lvl2pPr>
            <a:lvl3pPr>
              <a:buAutoNum type="arabicPeriod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err="1"/>
              <a:t>Luettelo</a:t>
            </a:r>
            <a:r>
              <a:rPr lang="en-US" dirty="0"/>
              <a:t> </a:t>
            </a:r>
            <a:r>
              <a:rPr lang="en-US" dirty="0" err="1"/>
              <a:t>teksti</a:t>
            </a:r>
            <a:endParaRPr lang="en-US" dirty="0"/>
          </a:p>
          <a:p>
            <a:pPr lvl="1"/>
            <a:r>
              <a:rPr lang="en-US" dirty="0" err="1"/>
              <a:t>Luettelo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Luettelo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Luettelo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Luettelo</a:t>
            </a:r>
            <a:r>
              <a:rPr lang="en-US" dirty="0"/>
              <a:t> 5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69706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sisältö 03">
    <p:bg>
      <p:bgPr>
        <a:solidFill>
          <a:srgbClr val="CC52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169C49-AF18-42B1-AC4C-D2375E043E3A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BEA4EC-58E4-473E-8E20-74EE83B4A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004D4D-F38C-49B1-B5EC-68EE8E0167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7" y="697839"/>
            <a:ext cx="4655838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5ED01606-0378-4FF7-8A2B-A9A0C77B5AD6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096000" y="698500"/>
            <a:ext cx="5483225" cy="45593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tai </a:t>
            </a:r>
            <a:r>
              <a:rPr lang="en-US" dirty="0" err="1"/>
              <a:t>materiaali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CBB500-168A-43E5-B353-72D09A53E335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0ADA6-00CC-4557-853B-3A926CD487B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F4CA-E184-46A0-944B-F2B5D4B3018C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1EB211D-3455-4164-93CE-D7E4EDCD14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6" y="1761907"/>
            <a:ext cx="4655837" cy="3495893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AutoNum type="arabicPeriod"/>
              <a:defRPr sz="1400"/>
            </a:lvl2pPr>
            <a:lvl3pPr>
              <a:buAutoNum type="arabicPeriod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err="1"/>
              <a:t>Luettelo</a:t>
            </a:r>
            <a:r>
              <a:rPr lang="en-US" dirty="0"/>
              <a:t> </a:t>
            </a:r>
            <a:r>
              <a:rPr lang="en-US" dirty="0" err="1"/>
              <a:t>teksti</a:t>
            </a:r>
            <a:endParaRPr lang="en-US" dirty="0"/>
          </a:p>
          <a:p>
            <a:pPr lvl="1"/>
            <a:r>
              <a:rPr lang="en-US" dirty="0" err="1"/>
              <a:t>Luettelo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Luettelo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Luettelo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Luettelo</a:t>
            </a:r>
            <a:r>
              <a:rPr lang="en-US" dirty="0"/>
              <a:t> 5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14083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sisältö 04">
    <p:bg>
      <p:bgPr>
        <a:solidFill>
          <a:srgbClr val="B25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169C49-AF18-42B1-AC4C-D2375E043E3A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BEA4EC-58E4-473E-8E20-74EE83B4A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72BD88D-2552-4B18-8EAA-F1B8DA6356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7" y="697839"/>
            <a:ext cx="4655838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E4C9F63A-F6AF-4FE2-A29B-401705250DCE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096000" y="698500"/>
            <a:ext cx="5483225" cy="45593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tai </a:t>
            </a:r>
            <a:r>
              <a:rPr lang="en-US" dirty="0" err="1"/>
              <a:t>materiaali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F2162-1B89-4C0F-ACAD-5E59AB1E8A7D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B4803-884A-46D6-A27A-19E4F57F1BA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507FA-8106-4DFA-BFE9-EEC6E1CC38D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758BF83-6FF5-42D4-BC14-DD56B5E23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6" y="1761907"/>
            <a:ext cx="4655837" cy="3495893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AutoNum type="arabicPeriod"/>
              <a:defRPr sz="1400"/>
            </a:lvl2pPr>
            <a:lvl3pPr>
              <a:buAutoNum type="arabicPeriod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err="1"/>
              <a:t>Luettelo</a:t>
            </a:r>
            <a:r>
              <a:rPr lang="en-US" dirty="0"/>
              <a:t> </a:t>
            </a:r>
            <a:r>
              <a:rPr lang="en-US" dirty="0" err="1"/>
              <a:t>teksti</a:t>
            </a:r>
            <a:endParaRPr lang="en-US" dirty="0"/>
          </a:p>
          <a:p>
            <a:pPr lvl="1"/>
            <a:r>
              <a:rPr lang="en-US" dirty="0" err="1"/>
              <a:t>Luettelo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Luettelo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Luettelo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Luettelo</a:t>
            </a:r>
            <a:r>
              <a:rPr lang="en-US" dirty="0"/>
              <a:t> 5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65986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sisältö 05">
    <p:bg>
      <p:bgPr>
        <a:solidFill>
          <a:srgbClr val="2D5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169C49-AF18-42B1-AC4C-D2375E043E3A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BEA4EC-58E4-473E-8E20-74EE83B4A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ADBD694-EBF3-49DE-9853-128BDCDB5A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7" y="697839"/>
            <a:ext cx="4655838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2BE71DE-8410-42B7-95A6-256DF901383E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096000" y="698500"/>
            <a:ext cx="5483225" cy="45593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tai </a:t>
            </a:r>
            <a:r>
              <a:rPr lang="en-US" dirty="0" err="1"/>
              <a:t>materiaali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34A788-2E9B-43A0-83ED-8AD00DAE9845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33AA-ED85-4F7E-9EBA-1D52D4F3F349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02C8B-6D87-4DF6-B811-5DB5C194E3D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9C18D4F-75F6-47DD-9D25-3E0801A982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6" y="1761907"/>
            <a:ext cx="4655837" cy="3495893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AutoNum type="arabicPeriod"/>
              <a:defRPr sz="1400"/>
            </a:lvl2pPr>
            <a:lvl3pPr>
              <a:buAutoNum type="arabicPeriod"/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err="1"/>
              <a:t>Luettelo</a:t>
            </a:r>
            <a:r>
              <a:rPr lang="en-US" dirty="0"/>
              <a:t> </a:t>
            </a:r>
            <a:r>
              <a:rPr lang="en-US" dirty="0" err="1"/>
              <a:t>teksti</a:t>
            </a:r>
            <a:endParaRPr lang="en-US" dirty="0"/>
          </a:p>
          <a:p>
            <a:pPr lvl="1"/>
            <a:r>
              <a:rPr lang="en-US" dirty="0" err="1"/>
              <a:t>Luettelo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Luettelo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Luettelo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Luettelo</a:t>
            </a:r>
            <a:r>
              <a:rPr lang="en-US" dirty="0"/>
              <a:t> 5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04772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sisältö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tal, sitting, zebra, large&#10;&#10;Description automatically generated">
            <a:extLst>
              <a:ext uri="{FF2B5EF4-FFF2-40B4-BE49-F238E27FC236}">
                <a16:creationId xmlns:a16="http://schemas.microsoft.com/office/drawing/2014/main" id="{BB2546CA-D3E7-4CCA-A561-BABD255C0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2" t="2128" r="36716" b="1379"/>
          <a:stretch/>
        </p:blipFill>
        <p:spPr>
          <a:xfrm>
            <a:off x="4563374" y="690113"/>
            <a:ext cx="3062377" cy="54763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CED879-9790-4FF4-8F97-58E304CE8969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CC522F-B84C-40FF-92C7-27EA36E22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6E3ACC-9000-4541-B824-DE3906E71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6" y="697839"/>
            <a:ext cx="3660474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49DEF7-EB23-4937-B5F5-F7E9410871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6" y="1761907"/>
            <a:ext cx="3660474" cy="4409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LID4096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7A9204-9EA7-4236-98D4-0927D7BC87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21925" y="697839"/>
            <a:ext cx="3660474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8C82F44-BB9E-4ABC-881B-671DA855F2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21925" y="1761907"/>
            <a:ext cx="3660474" cy="4409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3B1309-D8DA-40F5-BDE5-23E8AB7B76C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D15FD-C3A1-4774-9A7E-E50B6881A0A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1BC77-FAF4-49F4-AF4D-5FD758FCE8A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187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sisältö 07">
    <p:bg>
      <p:bgPr>
        <a:solidFill>
          <a:srgbClr val="2D5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9DB3CC-8630-4A72-8AF0-FE72AC881A60}"/>
              </a:ext>
            </a:extLst>
          </p:cNvPr>
          <p:cNvSpPr/>
          <p:nvPr/>
        </p:nvSpPr>
        <p:spPr>
          <a:xfrm flipH="1">
            <a:off x="6096000" y="0"/>
            <a:ext cx="6095998" cy="6169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24B77E-4C45-48D4-9CF6-39C4301032E5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F349F2-CBE7-4016-840E-7442877A4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443827E-D064-4C4B-AC2D-C3DBE4383A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6" y="1602714"/>
            <a:ext cx="4803475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A3CE88B-C9D4-4C15-9D3E-5ECB59B81C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6" y="2666782"/>
            <a:ext cx="4803474" cy="1667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LID4096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5E602F3-3CC5-45D6-8A41-E29C4B4DA0D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096000" y="0"/>
            <a:ext cx="6095998" cy="6166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tai </a:t>
            </a:r>
            <a:r>
              <a:rPr lang="en-US" dirty="0" err="1"/>
              <a:t>materiaali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7AF06-0C0C-4C39-8C4D-B8EBEB642C97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43E9D-68E4-4C8A-8703-49DBD7C02A9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20453-B585-452F-A9A0-2F5A246FE430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052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ta - Otsikko 01">
    <p:bg>
      <p:bgPr>
        <a:solidFill>
          <a:srgbClr val="CC52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ink, tiled, ball, standing&#10;&#10;Description automatically generated">
            <a:extLst>
              <a:ext uri="{FF2B5EF4-FFF2-40B4-BE49-F238E27FC236}">
                <a16:creationId xmlns:a16="http://schemas.microsoft.com/office/drawing/2014/main" id="{B4986177-B03E-4E47-819B-2D7179E9B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3" b="10012"/>
          <a:stretch/>
        </p:blipFill>
        <p:spPr>
          <a:xfrm>
            <a:off x="7013275" y="0"/>
            <a:ext cx="5178724" cy="61713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8C4BA7-231E-4BBD-B20C-8332E1289EF4}"/>
              </a:ext>
            </a:extLst>
          </p:cNvPr>
          <p:cNvSpPr/>
          <p:nvPr/>
        </p:nvSpPr>
        <p:spPr>
          <a:xfrm flipV="1">
            <a:off x="-1" y="6171354"/>
            <a:ext cx="12191999" cy="68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87658E-D7DA-430B-94CB-2C39AF886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6325336"/>
            <a:ext cx="1255913" cy="39787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8514AC0-B911-443E-B052-DE2938196E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6726" y="697839"/>
            <a:ext cx="5489274" cy="910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LID4096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9EB36AD-68DC-461B-88A8-7697B001FE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725" y="1761907"/>
            <a:ext cx="5489273" cy="3495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LID4096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207D0-7721-4940-88BD-21D5F695CF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D1C12A-6BA4-47C3-B6BB-22FBE6DF093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AFB07-505B-4801-9462-BB4BE5D013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0029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D56408B-9ADD-43D9-9EA5-88A3C0370B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88291" y="6320527"/>
            <a:ext cx="1495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D46737C-07C2-416C-A778-4E25CABAB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14850" y="6319208"/>
            <a:ext cx="4302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13DFAA-9B3A-44E8-AF52-3333A2692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8578" y="6320526"/>
            <a:ext cx="2445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A469418-FC2B-435D-8EA0-83A3C3D7F8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A23B4482-8E1F-456A-8560-770F463D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805E8A-21F7-4E1F-B237-8D70927CD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317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83" r:id="rId4"/>
    <p:sldLayoutId id="2147483662" r:id="rId5"/>
    <p:sldLayoutId id="2147483663" r:id="rId6"/>
    <p:sldLayoutId id="2147483655" r:id="rId7"/>
    <p:sldLayoutId id="2147483656" r:id="rId8"/>
    <p:sldLayoutId id="2147483653" r:id="rId9"/>
    <p:sldLayoutId id="2147483682" r:id="rId10"/>
    <p:sldLayoutId id="2147483654" r:id="rId11"/>
    <p:sldLayoutId id="2147483657" r:id="rId12"/>
    <p:sldLayoutId id="2147483684" r:id="rId13"/>
    <p:sldLayoutId id="214748368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etsta.fi/koneturvallisuuden-standardit-metsta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Jukka-pekka.rapinoja@metsta.fi" TargetMode="Externa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growth/single-market/european-standards/harmonised-standards/machinery-md_en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BA0B97-C90F-4899-BAD8-169D761A9C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/>
              <a:t>Koneturvallisuuden standardit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8CF62-96C6-488F-A3C1-B5E2DE0973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5058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25.10.2023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363FE70-2B85-460F-A850-F8D80C5A84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C20FD5-5C34-4636-959F-625535CA16A5}" type="slidenum">
              <a:rPr lang="fi-FI" altLang="fi-FI"/>
              <a:pPr eaLnBrk="1" hangingPunct="1"/>
              <a:t>10</a:t>
            </a:fld>
            <a:endParaRPr lang="fi-FI" alt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C516D85-EB18-4200-A8F1-28EFF90C88F1}"/>
              </a:ext>
            </a:extLst>
          </p:cNvPr>
          <p:cNvSpPr/>
          <p:nvPr/>
        </p:nvSpPr>
        <p:spPr>
          <a:xfrm>
            <a:off x="172720" y="361580"/>
            <a:ext cx="5923280" cy="539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fi-FI" dirty="0">
                <a:solidFill>
                  <a:schemeClr val="bg1"/>
                </a:solidFill>
              </a:rPr>
              <a:t>A-tyypin standardi (turvallisuuden perusstandardi)</a:t>
            </a:r>
          </a:p>
          <a:p>
            <a:endParaRPr lang="fi-FI" altLang="fi-FI" dirty="0">
              <a:solidFill>
                <a:schemeClr val="bg1"/>
              </a:solidFill>
            </a:endParaRPr>
          </a:p>
          <a:p>
            <a:pPr lvl="1"/>
            <a:r>
              <a:rPr lang="fi-FI" altLang="fi-FI" sz="1600" dirty="0">
                <a:solidFill>
                  <a:schemeClr val="bg1"/>
                </a:solidFill>
              </a:rPr>
              <a:t>Perusteet, suunnitteluperiaatteet </a:t>
            </a:r>
            <a:br>
              <a:rPr lang="fi-FI" altLang="fi-FI" sz="1600" dirty="0">
                <a:solidFill>
                  <a:schemeClr val="bg1"/>
                </a:solidFill>
              </a:rPr>
            </a:br>
            <a:r>
              <a:rPr lang="fi-FI" altLang="fi-FI" sz="1600" dirty="0">
                <a:solidFill>
                  <a:schemeClr val="bg1"/>
                </a:solidFill>
              </a:rPr>
              <a:t>ja yleiset näkökohdat kaikkiin koneisiin sovellettaviksi.</a:t>
            </a:r>
            <a:br>
              <a:rPr lang="fi-FI" altLang="fi-FI" sz="1600" dirty="0">
                <a:solidFill>
                  <a:schemeClr val="bg1"/>
                </a:solidFill>
              </a:rPr>
            </a:br>
            <a:r>
              <a:rPr lang="fi-FI" altLang="fi-FI" sz="1600" dirty="0">
                <a:solidFill>
                  <a:schemeClr val="bg1"/>
                </a:solidFill>
              </a:rPr>
              <a:t>A-tyypin standardit ovat: SFS-EN ISO 12100 (terminologia, perusteet ja tekniset periaatteet) sekä SFS-ISO/TR 14121-2 (riskin arviointi).</a:t>
            </a:r>
            <a:endParaRPr lang="fi-FI" altLang="fi-FI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fi-FI" altLang="fi-FI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fi-FI" altLang="fi-FI" dirty="0">
                <a:solidFill>
                  <a:schemeClr val="bg1"/>
                </a:solidFill>
              </a:rPr>
              <a:t>B-tyypin standardi (turvallisuuden ryhmästandardi)</a:t>
            </a:r>
          </a:p>
          <a:p>
            <a:pPr>
              <a:lnSpc>
                <a:spcPct val="90000"/>
              </a:lnSpc>
            </a:pPr>
            <a:endParaRPr lang="fi-FI" altLang="fi-FI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fi-FI" altLang="fi-FI" sz="1600" dirty="0">
                <a:solidFill>
                  <a:schemeClr val="bg1"/>
                </a:solidFill>
              </a:rPr>
              <a:t>Käsitellään yhtä turvallisuusnäkökohtaa tai suojausteknistä laitetta</a:t>
            </a:r>
            <a:r>
              <a:rPr lang="fi-FI" altLang="fi-FI" sz="1400" dirty="0">
                <a:solidFill>
                  <a:schemeClr val="bg1"/>
                </a:solidFill>
              </a:rPr>
              <a:t>.</a:t>
            </a:r>
          </a:p>
          <a:p>
            <a:pPr lvl="2">
              <a:lnSpc>
                <a:spcPct val="90000"/>
              </a:lnSpc>
            </a:pPr>
            <a:r>
              <a:rPr lang="fi-FI" altLang="fi-FI" sz="1400" dirty="0">
                <a:solidFill>
                  <a:schemeClr val="bg1"/>
                </a:solidFill>
              </a:rPr>
              <a:t>B1-tyypin standardit koskevat tiettyjä yksittäisiä turvallisuus näkökohtia (esim. turvaetäisyyksiä, pintalämpötiloja, melua).</a:t>
            </a:r>
          </a:p>
          <a:p>
            <a:pPr lvl="2">
              <a:lnSpc>
                <a:spcPct val="90000"/>
              </a:lnSpc>
            </a:pPr>
            <a:r>
              <a:rPr lang="fi-FI" altLang="fi-FI" sz="1400" dirty="0">
                <a:solidFill>
                  <a:schemeClr val="bg1"/>
                </a:solidFill>
              </a:rPr>
              <a:t>B2-tyypin standardit koskevat suojausteknisiä laitteita (esim. kaksinkäsinhallintalaitteita, </a:t>
            </a:r>
            <a:r>
              <a:rPr lang="fi-FI" altLang="fi-FI" sz="1400" dirty="0" err="1">
                <a:solidFill>
                  <a:schemeClr val="bg1"/>
                </a:solidFill>
              </a:rPr>
              <a:t>toimintaankytkentälaitteita</a:t>
            </a:r>
            <a:r>
              <a:rPr lang="fi-FI" altLang="fi-FI" sz="1400" dirty="0">
                <a:solidFill>
                  <a:schemeClr val="bg1"/>
                </a:solidFill>
              </a:rPr>
              <a:t>, suojuksia).</a:t>
            </a:r>
            <a:br>
              <a:rPr lang="fi-FI" altLang="fi-FI" sz="1400" dirty="0">
                <a:solidFill>
                  <a:schemeClr val="bg1"/>
                </a:solidFill>
              </a:rPr>
            </a:br>
            <a:endParaRPr lang="fi-FI" altLang="fi-FI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fi-FI" altLang="fi-FI" dirty="0">
                <a:solidFill>
                  <a:schemeClr val="bg1"/>
                </a:solidFill>
              </a:rPr>
              <a:t>C-tyypin standardi (konekohtainen turvallisuusstandardi)</a:t>
            </a:r>
          </a:p>
          <a:p>
            <a:pPr>
              <a:lnSpc>
                <a:spcPct val="90000"/>
              </a:lnSpc>
            </a:pPr>
            <a:endParaRPr lang="fi-FI" altLang="fi-FI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fi-FI" altLang="fi-FI" sz="1600" dirty="0">
                <a:solidFill>
                  <a:schemeClr val="bg1"/>
                </a:solidFill>
              </a:rPr>
              <a:t>Koneen tai koneryhmän yksityiskohtaisia turvallisuusvaatimuksia (esim. maansiirtokoneet, pakkauskoneet, kuljettimet, pumput, nosturit,…).</a:t>
            </a:r>
          </a:p>
        </p:txBody>
      </p:sp>
    </p:spTree>
    <p:extLst>
      <p:ext uri="{BB962C8B-B14F-4D97-AF65-F5344CB8AC3E}">
        <p14:creationId xmlns:p14="http://schemas.microsoft.com/office/powerpoint/2010/main" val="167559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F2BA71-E2DA-4B2D-9296-7748C5488D13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E3CCB56-A258-4D68-8C03-340D883656C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CFB9FE3-9529-4142-9653-2BEA5838C5F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11</a:t>
            </a:fld>
            <a:endParaRPr lang="fi-FI" dirty="0"/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11FC347A-3973-4114-834F-87887A7F8402}"/>
              </a:ext>
            </a:extLst>
          </p:cNvPr>
          <p:cNvGrpSpPr/>
          <p:nvPr/>
        </p:nvGrpSpPr>
        <p:grpSpPr>
          <a:xfrm>
            <a:off x="5591616" y="137785"/>
            <a:ext cx="6416668" cy="6181423"/>
            <a:chOff x="5591616" y="137785"/>
            <a:chExt cx="6416668" cy="6181423"/>
          </a:xfrm>
        </p:grpSpPr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AC046A5B-F5D7-4141-B6D5-BD158D721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1616" y="137785"/>
              <a:ext cx="5762184" cy="6181423"/>
            </a:xfrm>
            <a:prstGeom prst="rect">
              <a:avLst/>
            </a:prstGeom>
          </p:spPr>
        </p:pic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5F6C866F-39D7-4C2D-8DD0-B13C0507E784}"/>
                </a:ext>
              </a:extLst>
            </p:cNvPr>
            <p:cNvSpPr/>
            <p:nvPr/>
          </p:nvSpPr>
          <p:spPr>
            <a:xfrm>
              <a:off x="10699315" y="5897716"/>
              <a:ext cx="1308969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8F6DC45A-29EA-4989-A781-CB6A3CFF33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734" y="231731"/>
            <a:ext cx="5662551" cy="910086"/>
          </a:xfrm>
        </p:spPr>
        <p:txBody>
          <a:bodyPr/>
          <a:lstStyle/>
          <a:p>
            <a:r>
              <a:rPr lang="en-GB" dirty="0"/>
              <a:t>ISO/TR 22100-1 </a:t>
            </a:r>
            <a:r>
              <a:rPr lang="en-GB" dirty="0" err="1"/>
              <a:t>antaa</a:t>
            </a:r>
            <a:r>
              <a:rPr lang="en-GB" dirty="0"/>
              <a:t> </a:t>
            </a:r>
            <a:r>
              <a:rPr lang="en-GB" dirty="0" err="1"/>
              <a:t>opastusta</a:t>
            </a:r>
            <a:r>
              <a:rPr lang="en-GB" dirty="0"/>
              <a:t> A-, B- </a:t>
            </a:r>
            <a:r>
              <a:rPr lang="en-GB" dirty="0" err="1"/>
              <a:t>ja</a:t>
            </a:r>
            <a:r>
              <a:rPr lang="en-GB" dirty="0"/>
              <a:t> C-</a:t>
            </a:r>
            <a:r>
              <a:rPr lang="en-GB" dirty="0" err="1"/>
              <a:t>tyypin</a:t>
            </a:r>
            <a:r>
              <a:rPr lang="en-GB" dirty="0"/>
              <a:t> </a:t>
            </a:r>
            <a:r>
              <a:rPr lang="en-GB" dirty="0" err="1"/>
              <a:t>standardien</a:t>
            </a:r>
            <a:r>
              <a:rPr lang="en-GB" dirty="0"/>
              <a:t> </a:t>
            </a:r>
            <a:r>
              <a:rPr lang="en-GB" dirty="0" err="1"/>
              <a:t>soveltamiseen</a:t>
            </a:r>
            <a:endParaRPr lang="en-GB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654B4CF-A18B-FDD0-DCCE-14495DEA4561}"/>
              </a:ext>
            </a:extLst>
          </p:cNvPr>
          <p:cNvSpPr txBox="1"/>
          <p:nvPr/>
        </p:nvSpPr>
        <p:spPr>
          <a:xfrm>
            <a:off x="7896225" y="950120"/>
            <a:ext cx="769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YES</a:t>
            </a:r>
            <a:endParaRPr lang="en-GB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ACD5722-6B0E-0227-D59A-C196EFF5045F}"/>
              </a:ext>
            </a:extLst>
          </p:cNvPr>
          <p:cNvSpPr txBox="1"/>
          <p:nvPr/>
        </p:nvSpPr>
        <p:spPr>
          <a:xfrm>
            <a:off x="9930171" y="950120"/>
            <a:ext cx="769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</a:t>
            </a:r>
            <a:endParaRPr lang="en-GB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5B254C6-3C8E-935C-0DF0-D4A487BFC379}"/>
              </a:ext>
            </a:extLst>
          </p:cNvPr>
          <p:cNvSpPr txBox="1"/>
          <p:nvPr/>
        </p:nvSpPr>
        <p:spPr>
          <a:xfrm>
            <a:off x="7770329" y="2772294"/>
            <a:ext cx="769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YES</a:t>
            </a:r>
            <a:endParaRPr lang="en-GB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5372990-79C0-0CB6-4F6F-CA0A76FB4CA7}"/>
              </a:ext>
            </a:extLst>
          </p:cNvPr>
          <p:cNvSpPr txBox="1"/>
          <p:nvPr/>
        </p:nvSpPr>
        <p:spPr>
          <a:xfrm>
            <a:off x="7770329" y="4137268"/>
            <a:ext cx="769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YES</a:t>
            </a:r>
            <a:endParaRPr lang="en-GB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E6944D1-BC46-C7BB-62B0-71063DFB69B7}"/>
              </a:ext>
            </a:extLst>
          </p:cNvPr>
          <p:cNvSpPr txBox="1"/>
          <p:nvPr/>
        </p:nvSpPr>
        <p:spPr>
          <a:xfrm>
            <a:off x="8472708" y="1910285"/>
            <a:ext cx="769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</a:t>
            </a:r>
            <a:endParaRPr lang="en-GB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072D7A0-6D1E-19FE-76B1-620B5DDA65C0}"/>
              </a:ext>
            </a:extLst>
          </p:cNvPr>
          <p:cNvSpPr txBox="1"/>
          <p:nvPr/>
        </p:nvSpPr>
        <p:spPr>
          <a:xfrm>
            <a:off x="8472708" y="3338098"/>
            <a:ext cx="769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037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8F9B698-A39E-4447-AE1C-2384EA350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32" y="0"/>
            <a:ext cx="10287001" cy="6858000"/>
          </a:xfrm>
          <a:prstGeom prst="rect">
            <a:avLst/>
          </a:prstGeom>
        </p:spPr>
      </p:pic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54BF0548-7DD7-4C98-9CD7-8F8D654BF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184" y="460543"/>
            <a:ext cx="5397415" cy="910086"/>
          </a:xfrm>
        </p:spPr>
        <p:txBody>
          <a:bodyPr>
            <a:noAutofit/>
          </a:bodyPr>
          <a:lstStyle/>
          <a:p>
            <a:r>
              <a:rPr lang="en-GB" sz="3200" dirty="0"/>
              <a:t>SFS-EN ISO 12100 </a:t>
            </a:r>
            <a:r>
              <a:rPr lang="en-GB" sz="3200" dirty="0" err="1"/>
              <a:t>turvallisuussuunnittelun</a:t>
            </a:r>
            <a:r>
              <a:rPr lang="en-GB" sz="3200" dirty="0"/>
              <a:t> </a:t>
            </a:r>
            <a:r>
              <a:rPr lang="en-GB" sz="3200" dirty="0" err="1"/>
              <a:t>lähtökohdaksi</a:t>
            </a:r>
            <a:endParaRPr lang="en-GB" sz="32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420D1D9-6A0E-43BA-850E-BB4DC3D9D74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6727" y="2446520"/>
            <a:ext cx="5483225" cy="3495894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/>
              <a:t>Kolme</a:t>
            </a:r>
            <a:r>
              <a:rPr lang="en-GB" sz="2400" b="1" dirty="0"/>
              <a:t> </a:t>
            </a:r>
            <a:r>
              <a:rPr lang="en-GB" sz="2400" b="1" dirty="0" err="1"/>
              <a:t>askelta</a:t>
            </a:r>
            <a:r>
              <a:rPr lang="en-GB" sz="2400" b="1" dirty="0"/>
              <a:t> </a:t>
            </a:r>
            <a:r>
              <a:rPr lang="en-GB" sz="2400" b="1" dirty="0" err="1"/>
              <a:t>riskien</a:t>
            </a:r>
            <a:r>
              <a:rPr lang="en-GB" sz="2400" b="1" dirty="0"/>
              <a:t> </a:t>
            </a:r>
            <a:r>
              <a:rPr lang="en-GB" sz="2400" b="1" dirty="0" err="1"/>
              <a:t>vähentämiseksi</a:t>
            </a:r>
            <a:r>
              <a:rPr lang="en-GB" sz="2400" b="1" dirty="0"/>
              <a:t>:</a:t>
            </a:r>
          </a:p>
          <a:p>
            <a:pPr marL="0" indent="0">
              <a:buNone/>
            </a:pPr>
            <a:endParaRPr lang="en-GB" sz="1800" b="1" dirty="0"/>
          </a:p>
          <a:p>
            <a:r>
              <a:rPr lang="fi-FI" sz="1800" b="1" dirty="0"/>
              <a:t>Suunnittelun keinoin</a:t>
            </a:r>
          </a:p>
          <a:p>
            <a:r>
              <a:rPr lang="fi-FI" sz="1800" b="1" dirty="0"/>
              <a:t>Poistamalla tai alentamalla riskiä suojilla ja/tai turvatoiminnoilla </a:t>
            </a:r>
          </a:p>
          <a:p>
            <a:r>
              <a:rPr lang="fi-FI" sz="1800" b="1" dirty="0"/>
              <a:t>Varoittamalla ja ohjeistamalla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28642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FBC7BDC-3553-449C-BAE1-BB35AF5EA0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727" y="697839"/>
            <a:ext cx="4344214" cy="910086"/>
          </a:xfrm>
        </p:spPr>
        <p:txBody>
          <a:bodyPr/>
          <a:lstStyle/>
          <a:p>
            <a:pPr algn="l"/>
            <a:r>
              <a:rPr lang="fi-FI" sz="1800" b="1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Riskin pienentämisprosessin iteratiivinen, kolmen askeleen menetelmä</a:t>
            </a:r>
          </a:p>
          <a:p>
            <a:endParaRPr lang="en-GB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C44E3B1-2B19-49F0-8FBE-078FDC5672E9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3750FAF-D508-421C-9D43-9CD4D14E301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85A030F-1B26-4ABF-89A3-4134D1F07E8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D5CBBAE5-D24D-4EFD-A42D-6347A4F1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941" y="0"/>
            <a:ext cx="4940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177592D-193C-4696-9D17-D844985107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Luontainen</a:t>
            </a:r>
            <a:r>
              <a:rPr lang="en-GB" dirty="0"/>
              <a:t> </a:t>
            </a:r>
            <a:r>
              <a:rPr lang="en-GB" dirty="0" err="1"/>
              <a:t>turvallisuus</a:t>
            </a:r>
            <a:r>
              <a:rPr lang="en-GB" dirty="0"/>
              <a:t> </a:t>
            </a:r>
            <a:r>
              <a:rPr lang="en-GB" dirty="0" err="1"/>
              <a:t>suunnittelun</a:t>
            </a:r>
            <a:r>
              <a:rPr lang="en-GB" dirty="0"/>
              <a:t> </a:t>
            </a:r>
            <a:r>
              <a:rPr lang="en-GB" dirty="0" err="1"/>
              <a:t>avulla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7FCFF9-909B-41C8-A596-356E0465E4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Paras (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monesti</a:t>
            </a:r>
            <a:r>
              <a:rPr lang="en-GB" sz="1800" dirty="0"/>
              <a:t> </a:t>
            </a:r>
            <a:r>
              <a:rPr lang="en-GB" sz="1800" dirty="0" err="1"/>
              <a:t>halvin</a:t>
            </a:r>
            <a:r>
              <a:rPr lang="en-GB" sz="1800" dirty="0"/>
              <a:t>) tapa </a:t>
            </a:r>
            <a:r>
              <a:rPr lang="en-GB" sz="1800" dirty="0" err="1"/>
              <a:t>turvallistaa</a:t>
            </a:r>
            <a:r>
              <a:rPr lang="en-GB" sz="1800" dirty="0"/>
              <a:t> </a:t>
            </a:r>
            <a:r>
              <a:rPr lang="en-GB" sz="1800" dirty="0" err="1"/>
              <a:t>kone</a:t>
            </a:r>
            <a:r>
              <a:rPr lang="en-GB" sz="1800" dirty="0"/>
              <a:t> on </a:t>
            </a:r>
            <a:r>
              <a:rPr lang="en-GB" sz="1800" dirty="0" err="1"/>
              <a:t>poistaa</a:t>
            </a:r>
            <a:r>
              <a:rPr lang="en-GB" sz="1800" dirty="0"/>
              <a:t> </a:t>
            </a:r>
            <a:r>
              <a:rPr lang="en-GB" sz="1800" dirty="0" err="1"/>
              <a:t>kokonaan</a:t>
            </a:r>
            <a:r>
              <a:rPr lang="en-GB" sz="1800" dirty="0"/>
              <a:t> </a:t>
            </a:r>
            <a:r>
              <a:rPr lang="en-GB" sz="1800" dirty="0" err="1"/>
              <a:t>vaaran</a:t>
            </a:r>
            <a:r>
              <a:rPr lang="en-GB" sz="1800" dirty="0"/>
              <a:t> </a:t>
            </a:r>
            <a:r>
              <a:rPr lang="en-GB" sz="1800" dirty="0" err="1"/>
              <a:t>lähteet</a:t>
            </a:r>
            <a:endParaRPr lang="en-GB" sz="1800" dirty="0"/>
          </a:p>
          <a:p>
            <a:endParaRPr lang="en-GB" sz="18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DE4285B-DD68-4D9B-B634-F6D2BFA69086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r>
              <a:rPr lang="en-GB" dirty="0" err="1"/>
              <a:t>Geometria</a:t>
            </a: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Hyvä</a:t>
            </a:r>
            <a:r>
              <a:rPr lang="en-GB" sz="1400" dirty="0"/>
              <a:t> </a:t>
            </a:r>
            <a:r>
              <a:rPr lang="en-GB" sz="1400" dirty="0" err="1"/>
              <a:t>näkyvyys</a:t>
            </a: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Poistetaan</a:t>
            </a:r>
            <a:r>
              <a:rPr lang="en-GB" sz="1400" dirty="0"/>
              <a:t> </a:t>
            </a:r>
            <a:r>
              <a:rPr lang="en-GB" sz="1400" dirty="0" err="1"/>
              <a:t>puristumis</a:t>
            </a:r>
            <a:r>
              <a:rPr lang="en-GB" sz="1400" dirty="0"/>
              <a:t>- tai </a:t>
            </a:r>
            <a:r>
              <a:rPr lang="en-GB" sz="1400" dirty="0" err="1"/>
              <a:t>leikkautumisvaarat</a:t>
            </a:r>
            <a:r>
              <a:rPr lang="en-GB" sz="1400" dirty="0"/>
              <a:t> </a:t>
            </a:r>
            <a:r>
              <a:rPr lang="en-GB" sz="1400" dirty="0" err="1"/>
              <a:t>käyttämällä</a:t>
            </a:r>
            <a:r>
              <a:rPr lang="en-GB" sz="1400" dirty="0"/>
              <a:t> </a:t>
            </a:r>
            <a:r>
              <a:rPr lang="en-GB" sz="1400" dirty="0" err="1"/>
              <a:t>pieniä</a:t>
            </a:r>
            <a:r>
              <a:rPr lang="en-GB" sz="1400" dirty="0"/>
              <a:t> </a:t>
            </a:r>
            <a:r>
              <a:rPr lang="en-GB" sz="1400" dirty="0" err="1"/>
              <a:t>liikkuvien</a:t>
            </a:r>
            <a:r>
              <a:rPr lang="en-GB" sz="1400" dirty="0"/>
              <a:t> </a:t>
            </a:r>
            <a:r>
              <a:rPr lang="en-GB" sz="1400" dirty="0" err="1"/>
              <a:t>osien</a:t>
            </a:r>
            <a:r>
              <a:rPr lang="en-GB" sz="1400" dirty="0"/>
              <a:t> </a:t>
            </a:r>
            <a:r>
              <a:rPr lang="fi-FI" sz="1400" dirty="0"/>
              <a:t>välisiä</a:t>
            </a:r>
            <a:r>
              <a:rPr lang="en-GB" sz="1400" dirty="0"/>
              <a:t> </a:t>
            </a:r>
            <a:r>
              <a:rPr lang="en-GB" sz="1400" dirty="0" err="1"/>
              <a:t>etäisyyksiä</a:t>
            </a: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Poistetaan</a:t>
            </a:r>
            <a:r>
              <a:rPr lang="en-GB" sz="1400" dirty="0"/>
              <a:t> </a:t>
            </a:r>
            <a:r>
              <a:rPr lang="en-GB" sz="1400" dirty="0" err="1"/>
              <a:t>terävät</a:t>
            </a:r>
            <a:r>
              <a:rPr lang="en-GB" sz="1400" dirty="0"/>
              <a:t> </a:t>
            </a:r>
            <a:r>
              <a:rPr lang="en-GB" sz="1400" dirty="0" err="1"/>
              <a:t>reunat</a:t>
            </a:r>
            <a:r>
              <a:rPr lang="en-GB" sz="1400" dirty="0"/>
              <a:t> </a:t>
            </a:r>
            <a:r>
              <a:rPr lang="en-GB" sz="1400" dirty="0" err="1"/>
              <a:t>ja</a:t>
            </a:r>
            <a:r>
              <a:rPr lang="en-GB" sz="1400" dirty="0"/>
              <a:t> </a:t>
            </a:r>
            <a:r>
              <a:rPr lang="en-GB" sz="1400" dirty="0" err="1"/>
              <a:t>kulmat</a:t>
            </a:r>
            <a:endParaRPr lang="en-GB" sz="1400" dirty="0"/>
          </a:p>
          <a:p>
            <a:r>
              <a:rPr lang="en-GB" dirty="0" err="1"/>
              <a:t>Fyysiset</a:t>
            </a:r>
            <a:r>
              <a:rPr lang="en-GB" dirty="0"/>
              <a:t> </a:t>
            </a:r>
            <a:r>
              <a:rPr lang="en-GB" dirty="0" err="1"/>
              <a:t>näkökohdat</a:t>
            </a: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Käyttövoima</a:t>
            </a:r>
            <a:r>
              <a:rPr lang="en-GB" sz="1400" dirty="0"/>
              <a:t> </a:t>
            </a:r>
            <a:r>
              <a:rPr lang="en-GB" sz="1400" dirty="0" err="1"/>
              <a:t>ja</a:t>
            </a:r>
            <a:r>
              <a:rPr lang="en-GB" sz="1400" dirty="0"/>
              <a:t> </a:t>
            </a:r>
            <a:r>
              <a:rPr lang="en-GB" sz="1400" dirty="0" err="1"/>
              <a:t>ergonomia</a:t>
            </a: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Liikenopeudet</a:t>
            </a:r>
            <a:r>
              <a:rPr lang="en-GB" sz="1400" dirty="0"/>
              <a:t>/</a:t>
            </a:r>
            <a:r>
              <a:rPr lang="en-GB" sz="1400" dirty="0" err="1"/>
              <a:t>liike-energia</a:t>
            </a: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Melu</a:t>
            </a:r>
            <a:r>
              <a:rPr lang="en-GB" sz="1400" dirty="0"/>
              <a:t>, </a:t>
            </a:r>
            <a:r>
              <a:rPr lang="en-GB" sz="1400" dirty="0" err="1"/>
              <a:t>tärinä</a:t>
            </a:r>
            <a:r>
              <a:rPr lang="en-GB" sz="1400" dirty="0"/>
              <a:t>, </a:t>
            </a:r>
            <a:r>
              <a:rPr lang="en-GB" sz="1400" dirty="0" err="1"/>
              <a:t>päästöt</a:t>
            </a:r>
            <a:r>
              <a:rPr lang="en-GB" sz="1400" dirty="0"/>
              <a:t>, </a:t>
            </a:r>
            <a:r>
              <a:rPr lang="en-GB" sz="1400" dirty="0" err="1"/>
              <a:t>pöly</a:t>
            </a:r>
            <a:r>
              <a:rPr lang="en-GB" sz="1400" dirty="0"/>
              <a:t>, </a:t>
            </a:r>
            <a:r>
              <a:rPr lang="en-GB" sz="1400" dirty="0" err="1"/>
              <a:t>säteily</a:t>
            </a:r>
            <a:r>
              <a:rPr lang="en-GB" sz="1400" dirty="0"/>
              <a:t> </a:t>
            </a:r>
            <a:r>
              <a:rPr lang="en-GB" sz="1400" dirty="0" err="1"/>
              <a:t>minimoidaan</a:t>
            </a:r>
            <a:endParaRPr lang="en-GB" sz="1400" dirty="0"/>
          </a:p>
          <a:p>
            <a:r>
              <a:rPr lang="en-GB" dirty="0" err="1"/>
              <a:t>Koneensuunnittelu</a:t>
            </a: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Kestävyys</a:t>
            </a: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Materiaalit</a:t>
            </a: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Päästöt</a:t>
            </a:r>
            <a:endParaRPr lang="en-GB" sz="1400" dirty="0"/>
          </a:p>
          <a:p>
            <a:r>
              <a:rPr lang="en-GB" dirty="0" err="1"/>
              <a:t>Teknologian</a:t>
            </a:r>
            <a:r>
              <a:rPr lang="en-GB" dirty="0"/>
              <a:t> </a:t>
            </a:r>
            <a:r>
              <a:rPr lang="en-GB" dirty="0" err="1"/>
              <a:t>valinta</a:t>
            </a: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Sähkölaite</a:t>
            </a:r>
            <a:r>
              <a:rPr lang="en-GB" sz="1400" dirty="0"/>
              <a:t> </a:t>
            </a:r>
            <a:r>
              <a:rPr lang="en-GB" sz="1400" dirty="0" err="1"/>
              <a:t>pneumaattisen</a:t>
            </a:r>
            <a:r>
              <a:rPr lang="en-GB" sz="1400" dirty="0"/>
              <a:t> </a:t>
            </a:r>
            <a:r>
              <a:rPr lang="en-GB" sz="1400" dirty="0" err="1"/>
              <a:t>sijasta</a:t>
            </a:r>
            <a:r>
              <a:rPr lang="en-GB" sz="1400" dirty="0"/>
              <a:t> (</a:t>
            </a:r>
            <a:r>
              <a:rPr lang="en-GB" sz="1400" dirty="0" err="1"/>
              <a:t>Melu</a:t>
            </a:r>
            <a:r>
              <a:rPr lang="en-GB" sz="1400" dirty="0"/>
              <a:t>)</a:t>
            </a:r>
          </a:p>
          <a:p>
            <a:r>
              <a:rPr lang="en-GB" dirty="0" err="1"/>
              <a:t>Kunnossapidon</a:t>
            </a:r>
            <a:r>
              <a:rPr lang="en-GB" dirty="0"/>
              <a:t> </a:t>
            </a:r>
            <a:r>
              <a:rPr lang="en-GB" dirty="0" err="1"/>
              <a:t>helppous</a:t>
            </a: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400" dirty="0" err="1"/>
              <a:t>Hyvä</a:t>
            </a:r>
            <a:r>
              <a:rPr lang="en-GB" sz="1400" dirty="0"/>
              <a:t> </a:t>
            </a:r>
            <a:r>
              <a:rPr lang="en-GB" sz="1400" dirty="0" err="1"/>
              <a:t>näkyvyys</a:t>
            </a: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endParaRPr lang="en-GB" sz="1400" dirty="0"/>
          </a:p>
          <a:p>
            <a:pPr lvl="1">
              <a:buFont typeface="Wingdings" panose="05000000000000000000" pitchFamily="2" charset="2"/>
              <a:buChar char="§"/>
            </a:pPr>
            <a:endParaRPr lang="en-GB" sz="1400" dirty="0"/>
          </a:p>
          <a:p>
            <a:pPr marL="0" indent="0">
              <a:buNone/>
            </a:pPr>
            <a:endParaRPr lang="en-GB" sz="400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3AB75CC-E51D-4922-8E1B-7152E7FF2779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D6132EF-4B35-4D46-8190-13C73E9FEA85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0EBFECA-20A1-4E88-89D0-1D28C598D93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2081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26B175E-87D0-4F19-BCAA-BB3FCC68F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Vaarat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5A76A58-F63B-4398-ABEA-2C0CB1963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728" y="1359032"/>
            <a:ext cx="5483225" cy="4559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Koneessa</a:t>
            </a:r>
            <a:r>
              <a:rPr lang="en-GB" sz="1600" dirty="0"/>
              <a:t> </a:t>
            </a:r>
            <a:r>
              <a:rPr lang="en-GB" sz="1600" dirty="0" err="1"/>
              <a:t>olevat</a:t>
            </a:r>
            <a:r>
              <a:rPr lang="en-GB" sz="1600" dirty="0"/>
              <a:t> </a:t>
            </a:r>
            <a:r>
              <a:rPr lang="en-GB" sz="1600" dirty="0" err="1"/>
              <a:t>vaarat</a:t>
            </a:r>
            <a:r>
              <a:rPr lang="en-GB" sz="1600" dirty="0"/>
              <a:t> on </a:t>
            </a:r>
            <a:r>
              <a:rPr lang="en-GB" sz="1600" dirty="0" err="1"/>
              <a:t>tunnistettava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ne on </a:t>
            </a:r>
            <a:r>
              <a:rPr lang="en-GB" sz="1600" dirty="0" err="1"/>
              <a:t>poistettava</a:t>
            </a:r>
            <a:r>
              <a:rPr lang="en-GB" sz="1600" dirty="0"/>
              <a:t> tai </a:t>
            </a:r>
            <a:r>
              <a:rPr lang="en-GB" sz="1600" dirty="0" err="1"/>
              <a:t>niiden</a:t>
            </a:r>
            <a:r>
              <a:rPr lang="en-GB" sz="1600" dirty="0"/>
              <a:t> </a:t>
            </a:r>
            <a:r>
              <a:rPr lang="en-GB" sz="1600" dirty="0" err="1"/>
              <a:t>aiheuttamat</a:t>
            </a:r>
            <a:r>
              <a:rPr lang="en-GB" sz="1600" dirty="0"/>
              <a:t> </a:t>
            </a:r>
            <a:r>
              <a:rPr lang="en-GB" sz="1600" dirty="0" err="1"/>
              <a:t>riskit</a:t>
            </a:r>
            <a:r>
              <a:rPr lang="en-GB" sz="1600" dirty="0"/>
              <a:t> on </a:t>
            </a:r>
            <a:r>
              <a:rPr lang="en-GB" sz="1600" dirty="0" err="1"/>
              <a:t>pienennettävä</a:t>
            </a:r>
            <a:r>
              <a:rPr lang="en-GB" sz="1600" dirty="0"/>
              <a:t> </a:t>
            </a:r>
            <a:r>
              <a:rPr lang="en-GB" sz="1600" dirty="0" err="1"/>
              <a:t>riittävästi</a:t>
            </a:r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Vaaratekijöitä</a:t>
            </a:r>
            <a:r>
              <a:rPr lang="en-GB" sz="1600" dirty="0"/>
              <a:t> </a:t>
            </a:r>
            <a:r>
              <a:rPr lang="en-GB" sz="1600" dirty="0" err="1"/>
              <a:t>voidaan</a:t>
            </a:r>
            <a:r>
              <a:rPr lang="en-GB" sz="1600" dirty="0"/>
              <a:t> </a:t>
            </a:r>
            <a:r>
              <a:rPr lang="en-GB" sz="1600" dirty="0" err="1"/>
              <a:t>tunnistaa</a:t>
            </a:r>
            <a:r>
              <a:rPr lang="en-GB" sz="1600" dirty="0"/>
              <a:t> </a:t>
            </a:r>
            <a:r>
              <a:rPr lang="en-GB" sz="1600" dirty="0" err="1"/>
              <a:t>järjestelmällisellä</a:t>
            </a:r>
            <a:r>
              <a:rPr lang="en-GB" sz="1600" dirty="0"/>
              <a:t> </a:t>
            </a:r>
            <a:r>
              <a:rPr lang="en-GB" sz="1600" dirty="0" err="1"/>
              <a:t>työllä</a:t>
            </a:r>
            <a:r>
              <a:rPr lang="en-GB" sz="1600" dirty="0"/>
              <a:t>.</a:t>
            </a:r>
          </a:p>
          <a:p>
            <a:pPr marL="0" indent="0">
              <a:buNone/>
            </a:pPr>
            <a:r>
              <a:rPr lang="en-GB" sz="1600" dirty="0"/>
              <a:t>On </a:t>
            </a:r>
            <a:r>
              <a:rPr lang="en-GB" sz="1600" dirty="0" err="1"/>
              <a:t>tunnistettava</a:t>
            </a:r>
            <a:r>
              <a:rPr lang="en-GB" sz="1600" dirty="0"/>
              <a:t> </a:t>
            </a:r>
            <a:r>
              <a:rPr lang="en-GB" sz="1600" dirty="0" err="1"/>
              <a:t>eri</a:t>
            </a:r>
            <a:r>
              <a:rPr lang="en-GB" sz="1600" dirty="0"/>
              <a:t> </a:t>
            </a:r>
            <a:r>
              <a:rPr lang="en-GB" sz="1600" dirty="0" err="1"/>
              <a:t>tavoilla</a:t>
            </a:r>
            <a:r>
              <a:rPr lang="en-GB" sz="1600" dirty="0"/>
              <a:t> </a:t>
            </a:r>
            <a:r>
              <a:rPr lang="en-GB" sz="1600" dirty="0" err="1"/>
              <a:t>syntyviä</a:t>
            </a:r>
            <a:r>
              <a:rPr lang="en-GB" sz="1600" dirty="0"/>
              <a:t> </a:t>
            </a:r>
            <a:r>
              <a:rPr lang="en-GB" sz="1600" dirty="0" err="1"/>
              <a:t>vaaroja</a:t>
            </a:r>
            <a:r>
              <a:rPr lang="en-GB" sz="1600" dirty="0"/>
              <a:t>:</a:t>
            </a:r>
          </a:p>
          <a:p>
            <a:pPr lvl="1"/>
            <a:r>
              <a:rPr lang="fi-FI" sz="1600" dirty="0"/>
              <a:t>Ihmisten vuorovaikutus koneen koko elinkaaren ajan (esim. työkalun vaihto, puhdistaminen</a:t>
            </a:r>
          </a:p>
          <a:p>
            <a:pPr lvl="1"/>
            <a:r>
              <a:rPr lang="fi-FI" sz="1600" dirty="0"/>
              <a:t>Koneen mahdolliset toimintatilat (tarkoitetut toiminnot, virhetoiminnot, ulkoiset häiriöt)</a:t>
            </a:r>
          </a:p>
          <a:p>
            <a:pPr lvl="1"/>
            <a:r>
              <a:rPr lang="fi-FI" sz="1600" dirty="0"/>
              <a:t>Käyttäjän tarkoittamaton käyttäytyminen tai kohtuudella ennakoitavissa oleva koneen väärinkäyttö (keskittymisen puute, koneen hallinnan menettäminen, erityisryhmät kuten lapset</a:t>
            </a:r>
          </a:p>
          <a:p>
            <a:pPr lvl="1"/>
            <a:endParaRPr lang="fi-FI" sz="1600" dirty="0"/>
          </a:p>
          <a:p>
            <a:pPr marL="0" indent="-114300">
              <a:buNone/>
            </a:pPr>
            <a:r>
              <a:rPr lang="fi-FI" sz="1600" dirty="0"/>
              <a:t>ISO 12100 luettelee taulukoituna paljon erilaisia tyypillisiä vaaratekijöitä ja niiden alkuperiä</a:t>
            </a:r>
          </a:p>
          <a:p>
            <a:pPr lvl="1"/>
            <a:endParaRPr lang="fi-FI" sz="1600" dirty="0"/>
          </a:p>
          <a:p>
            <a:pPr lvl="1"/>
            <a:endParaRPr lang="fi-FI" sz="1600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6694A18-E879-4623-9996-143E2833BF0E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D4BD4DE-4432-491F-A01A-F8650E51522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04A94FC-9F1B-4630-A797-014D0FFEE8C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99E4DD3-6E72-48B6-B22F-F552F90D4B22}"/>
              </a:ext>
            </a:extLst>
          </p:cNvPr>
          <p:cNvSpPr txBox="1"/>
          <p:nvPr/>
        </p:nvSpPr>
        <p:spPr>
          <a:xfrm>
            <a:off x="2712091" y="256549"/>
            <a:ext cx="3424123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i-FI" sz="1800" b="1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vaara</a:t>
            </a:r>
          </a:p>
          <a:p>
            <a:pPr algn="l"/>
            <a:r>
              <a:rPr lang="fi-FI" sz="1800" b="1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[vaaratekijä]</a:t>
            </a:r>
          </a:p>
          <a:p>
            <a:pPr algn="l"/>
            <a:r>
              <a:rPr lang="fi-FI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vahingon mahdollinen lähde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BDE6FF0-5AF4-4C91-B74F-C1CB5608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73" y="75343"/>
            <a:ext cx="5639360" cy="62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4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293928D-3675-4712-B08D-65AFFAC29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727" y="697839"/>
            <a:ext cx="10395890" cy="910086"/>
          </a:xfrm>
        </p:spPr>
        <p:txBody>
          <a:bodyPr/>
          <a:lstStyle/>
          <a:p>
            <a:r>
              <a:rPr lang="en-GB" dirty="0" err="1"/>
              <a:t>Esimerkki</a:t>
            </a:r>
            <a:r>
              <a:rPr lang="en-GB" dirty="0"/>
              <a:t> </a:t>
            </a:r>
            <a:r>
              <a:rPr lang="en-GB" dirty="0" err="1"/>
              <a:t>koneelle</a:t>
            </a:r>
            <a:r>
              <a:rPr lang="en-GB" dirty="0"/>
              <a:t> </a:t>
            </a:r>
            <a:r>
              <a:rPr lang="en-GB" dirty="0" err="1"/>
              <a:t>tehdystä</a:t>
            </a:r>
            <a:r>
              <a:rPr lang="en-GB" dirty="0"/>
              <a:t> </a:t>
            </a:r>
            <a:r>
              <a:rPr lang="en-GB" dirty="0" err="1"/>
              <a:t>vaarojen</a:t>
            </a:r>
            <a:r>
              <a:rPr lang="en-GB" dirty="0"/>
              <a:t> </a:t>
            </a:r>
            <a:r>
              <a:rPr lang="en-GB" dirty="0" err="1"/>
              <a:t>tunnistamisesta</a:t>
            </a:r>
            <a:endParaRPr lang="en-GB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C591B9-BC20-4617-B1FE-8C4003DA98AC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0EB28B5-4A08-42AC-B8E7-F5B8E2ECC07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0ABF260-336C-4D6B-A399-02E7764F044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ED1B1924-E00D-440C-A352-F33D430EA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3" y="1269306"/>
            <a:ext cx="9291879" cy="511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20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A5441CA4-23CC-47CC-904B-FF362C238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Riskin </a:t>
            </a:r>
            <a:r>
              <a:rPr lang="en-GB" dirty="0" err="1"/>
              <a:t>arviointi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09ED56C-7472-4A6A-90DA-DA5124B2DE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fi-FI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Riskin arviointiin kuuluu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riskianalyysi, joka sisältää</a:t>
            </a:r>
          </a:p>
          <a:p>
            <a:pPr lvl="1">
              <a:buFont typeface="+mj-lt"/>
              <a:buAutoNum type="arabicParenR"/>
            </a:pPr>
            <a:r>
              <a:rPr lang="fi-FI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koneen raja-arvojen määrittäminen </a:t>
            </a:r>
          </a:p>
          <a:p>
            <a:pPr lvl="1">
              <a:buFont typeface="+mj-lt"/>
              <a:buAutoNum type="arabicParenR"/>
            </a:pPr>
            <a:r>
              <a:rPr lang="fi-FI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vaaran tunnistaminen sekä</a:t>
            </a:r>
          </a:p>
          <a:p>
            <a:pPr lvl="1">
              <a:buFont typeface="+mj-lt"/>
              <a:buAutoNum type="arabicParenR"/>
            </a:pPr>
            <a:r>
              <a:rPr lang="fi-FI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riskien suuruuden arviointi, 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riskin merkityksen arviointi</a:t>
            </a:r>
            <a:endParaRPr lang="en-GB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5389B9A-9C20-4FF8-96B9-E9C5B68013C8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4A7598B-3D93-45E7-99E6-2B02398D29B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F6EA70F-7D72-42E0-91A8-FEC37F80330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9755C04-C784-474F-9C5E-EFDC025E42B8}"/>
              </a:ext>
            </a:extLst>
          </p:cNvPr>
          <p:cNvSpPr txBox="1"/>
          <p:nvPr/>
        </p:nvSpPr>
        <p:spPr>
          <a:xfrm>
            <a:off x="5770248" y="1818572"/>
            <a:ext cx="6094770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i-FI" sz="1800" b="1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Riskianalyysin</a:t>
            </a:r>
            <a:r>
              <a:rPr lang="fi-FI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 avulla saadaan tietoja, joita tarvitaan riskin merkityksen arvioinnissa, mikä puolestaan tekee mahdolliseksi päätöksenteon siitä, tarvitaanko riskin pienentämistä vai ei.</a:t>
            </a:r>
          </a:p>
        </p:txBody>
      </p:sp>
    </p:spTree>
    <p:extLst>
      <p:ext uri="{BB962C8B-B14F-4D97-AF65-F5344CB8AC3E}">
        <p14:creationId xmlns:p14="http://schemas.microsoft.com/office/powerpoint/2010/main" val="2358329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029A2C2-FEB6-40FF-90F5-CFDDE4A946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Riski</a:t>
            </a:r>
            <a:endParaRPr lang="en-GB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757C9F9-4B43-49E0-B60B-FB3A14F4FCBF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ACC36D0-6B4D-4CF3-BBC4-28E976FB7EE7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1F5289-214C-4DA7-8444-BE0CA89B33DC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737C2BB-5262-4EAD-8676-428EFF8C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979" y="2083937"/>
            <a:ext cx="7842778" cy="3864557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6ED3B274-92C4-4C9F-BD15-C958308A7997}"/>
              </a:ext>
            </a:extLst>
          </p:cNvPr>
          <p:cNvSpPr txBox="1"/>
          <p:nvPr/>
        </p:nvSpPr>
        <p:spPr>
          <a:xfrm>
            <a:off x="3770057" y="869952"/>
            <a:ext cx="6094770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fi-FI" sz="1800" b="1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riski</a:t>
            </a:r>
          </a:p>
          <a:p>
            <a:pPr algn="l"/>
            <a:r>
              <a:rPr lang="fi-FI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vahingon esiintymistodennäköisyyden ja kyseisen vahingon vakavuuden yhdistelmä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528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97D6E75D-34B1-4E7E-8DBA-DA19785A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1522"/>
          </a:xfrm>
        </p:spPr>
        <p:txBody>
          <a:bodyPr anchor="ctr">
            <a:noAutofit/>
          </a:bodyPr>
          <a:lstStyle/>
          <a:p>
            <a:r>
              <a:rPr lang="en-GB" sz="3200" dirty="0"/>
              <a:t>Riskin </a:t>
            </a:r>
            <a:r>
              <a:rPr lang="en-GB" sz="3200" dirty="0" err="1"/>
              <a:t>arvioinnin</a:t>
            </a:r>
            <a:r>
              <a:rPr lang="en-GB" sz="3200" dirty="0"/>
              <a:t> </a:t>
            </a:r>
            <a:r>
              <a:rPr lang="en-GB" sz="3200" dirty="0" err="1"/>
              <a:t>menetelmiä</a:t>
            </a:r>
            <a:endParaRPr lang="en-GB" sz="3200" dirty="0"/>
          </a:p>
        </p:txBody>
      </p:sp>
      <p:pic>
        <p:nvPicPr>
          <p:cNvPr id="9" name="Kuva 8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EEA3F20F-5970-4BB7-893D-17D8754ED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77404"/>
            <a:ext cx="8690811" cy="1694708"/>
          </a:xfrm>
          <a:prstGeom prst="rect">
            <a:avLst/>
          </a:prstGeo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96A05A4-0098-44FE-A195-A049873E5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88291" y="6320527"/>
            <a:ext cx="14956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25.10.2023 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ECA8B24-D3FD-406A-9CC2-4217D6A9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4850" y="6319208"/>
            <a:ext cx="430278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Ope-webinaari: Koneturvallisuuden standardit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7F853D4-79CD-4981-A0DF-AC7E1F84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8578" y="6320526"/>
            <a:ext cx="244522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A469418-FC2B-435D-8EA0-83A3C3D7F822}" type="slidenum">
              <a:rPr lang="fi-FI" smtClean="0"/>
              <a:pPr>
                <a:spcAft>
                  <a:spcPts val="600"/>
                </a:spcAft>
              </a:pPr>
              <a:t>19</a:t>
            </a:fld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39C79F5-B466-4C45-981C-F5AA135C52C6}"/>
              </a:ext>
            </a:extLst>
          </p:cNvPr>
          <p:cNvSpPr txBox="1"/>
          <p:nvPr/>
        </p:nvSpPr>
        <p:spPr>
          <a:xfrm>
            <a:off x="9780067" y="1941389"/>
            <a:ext cx="337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Riskimatriisi</a:t>
            </a:r>
            <a:endParaRPr lang="en-GB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ABC9FC2-5683-4C51-AF4E-AB2DE18B8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230" y="3237237"/>
            <a:ext cx="7060745" cy="3081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A3F8068E-7240-419B-9314-6FB743089D9B}"/>
              </a:ext>
            </a:extLst>
          </p:cNvPr>
          <p:cNvSpPr txBox="1"/>
          <p:nvPr/>
        </p:nvSpPr>
        <p:spPr>
          <a:xfrm>
            <a:off x="9866694" y="4857994"/>
            <a:ext cx="337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Riskigraafi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46176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4F13BAC5-CE3B-44CB-BCFC-B280C4D6B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Yhdenmukaistetut</a:t>
            </a:r>
            <a:r>
              <a:rPr lang="en-GB" dirty="0"/>
              <a:t> </a:t>
            </a:r>
            <a:r>
              <a:rPr lang="en-GB" dirty="0" err="1"/>
              <a:t>standardit</a:t>
            </a:r>
            <a:endParaRPr lang="en-GB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D0CC1E8-1FD6-4A64-BA30-18C71D0CB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7656B24-82A3-40FB-92CB-9B00BEE67A2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25.10.2023 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A682C2D-CFE2-4BCB-9C01-37654FCA41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82EF272-93EA-4268-81FA-9766EAA013C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070B446-1D83-4736-92E7-FC3601F2B944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5401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59FA204-72C2-4A57-AF1A-A37BF01C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1511012" cy="798896"/>
          </a:xfrm>
        </p:spPr>
        <p:txBody>
          <a:bodyPr anchor="ctr">
            <a:noAutofit/>
          </a:bodyPr>
          <a:lstStyle/>
          <a:p>
            <a:r>
              <a:rPr lang="en-GB" sz="2400" dirty="0" err="1"/>
              <a:t>Esimerkki</a:t>
            </a:r>
            <a:r>
              <a:rPr lang="en-GB" sz="2400" dirty="0"/>
              <a:t> </a:t>
            </a:r>
            <a:r>
              <a:rPr lang="en-GB" sz="2400" dirty="0" err="1"/>
              <a:t>koneelle</a:t>
            </a:r>
            <a:r>
              <a:rPr lang="en-GB" sz="2400" dirty="0"/>
              <a:t> </a:t>
            </a:r>
            <a:r>
              <a:rPr lang="en-GB" sz="2400" dirty="0" err="1"/>
              <a:t>tehdystä</a:t>
            </a:r>
            <a:r>
              <a:rPr lang="en-GB" sz="2400" dirty="0"/>
              <a:t> </a:t>
            </a:r>
            <a:r>
              <a:rPr lang="en-GB" sz="2400" dirty="0" err="1"/>
              <a:t>riskin</a:t>
            </a:r>
            <a:r>
              <a:rPr lang="en-GB" sz="2400" dirty="0"/>
              <a:t> </a:t>
            </a:r>
            <a:r>
              <a:rPr lang="en-GB" sz="2400" dirty="0" err="1"/>
              <a:t>arvionnista</a:t>
            </a:r>
            <a:r>
              <a:rPr lang="en-GB" sz="2400" dirty="0"/>
              <a:t> </a:t>
            </a:r>
            <a:r>
              <a:rPr lang="en-GB" sz="2400" dirty="0" err="1"/>
              <a:t>ja</a:t>
            </a:r>
            <a:r>
              <a:rPr lang="en-GB" sz="2400" dirty="0"/>
              <a:t> </a:t>
            </a:r>
            <a:r>
              <a:rPr lang="en-GB" sz="2400" dirty="0" err="1"/>
              <a:t>riskin</a:t>
            </a:r>
            <a:r>
              <a:rPr lang="en-GB" sz="2400" dirty="0"/>
              <a:t> </a:t>
            </a:r>
            <a:r>
              <a:rPr lang="en-GB" sz="2400" dirty="0" err="1"/>
              <a:t>pienentämisestä</a:t>
            </a:r>
            <a:endParaRPr lang="en-GB" sz="2400" dirty="0"/>
          </a:p>
        </p:txBody>
      </p:sp>
      <p:pic>
        <p:nvPicPr>
          <p:cNvPr id="9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7BEFB8F-9D88-411A-9F10-C2BE5A71E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424"/>
          <a:stretch/>
        </p:blipFill>
        <p:spPr>
          <a:xfrm>
            <a:off x="838199" y="798896"/>
            <a:ext cx="10987259" cy="5043639"/>
          </a:xfrm>
          <a:prstGeom prst="rect">
            <a:avLst/>
          </a:prstGeo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0E6042E-0E06-4BD7-8CCA-FDD5BD8F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88291" y="6320527"/>
            <a:ext cx="14956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25.10.2023 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4E0B729-52E2-44B0-8E07-825E7F51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4850" y="6319208"/>
            <a:ext cx="430278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Ope-webinaari: Koneturvallisuuden standardit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F41D87E-2D06-4A29-8B3A-04D9AA5A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8578" y="6320526"/>
            <a:ext cx="244522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A469418-FC2B-435D-8EA0-83A3C3D7F822}" type="slidenum">
              <a:rPr lang="fi-FI" smtClean="0"/>
              <a:pPr>
                <a:spcAft>
                  <a:spcPts val="600"/>
                </a:spcAft>
              </a:pPr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71344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A8F1AB-E554-4D66-8815-1271A84E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Riskin </a:t>
            </a:r>
            <a:r>
              <a:rPr lang="en-GB" dirty="0" err="1"/>
              <a:t>arviointi</a:t>
            </a:r>
            <a:endParaRPr lang="en-GB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218DCA-B460-4291-A4A1-462EC72DF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“Riskin </a:t>
            </a:r>
            <a:r>
              <a:rPr lang="en-GB" i="1" dirty="0" err="1">
                <a:solidFill>
                  <a:srgbClr val="FF0000"/>
                </a:solidFill>
              </a:rPr>
              <a:t>arviointi</a:t>
            </a:r>
            <a:r>
              <a:rPr lang="en-GB" i="1" dirty="0">
                <a:solidFill>
                  <a:srgbClr val="FF0000"/>
                </a:solidFill>
              </a:rPr>
              <a:t> on </a:t>
            </a:r>
            <a:r>
              <a:rPr lang="en-GB" i="1" dirty="0" err="1">
                <a:solidFill>
                  <a:srgbClr val="FF0000"/>
                </a:solidFill>
              </a:rPr>
              <a:t>niin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hyvä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kun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sen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tekijätkin</a:t>
            </a:r>
            <a:r>
              <a:rPr lang="en-GB" i="1" dirty="0">
                <a:solidFill>
                  <a:srgbClr val="FF0000"/>
                </a:solidFill>
              </a:rPr>
              <a:t>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/>
              <a:t>Riskin </a:t>
            </a:r>
            <a:r>
              <a:rPr lang="en-GB" sz="2400" dirty="0" err="1"/>
              <a:t>arvionti</a:t>
            </a:r>
            <a:r>
              <a:rPr lang="en-GB" sz="2400" dirty="0"/>
              <a:t> </a:t>
            </a:r>
            <a:r>
              <a:rPr lang="en-GB" sz="2400" dirty="0" err="1"/>
              <a:t>pitäisi</a:t>
            </a:r>
            <a:r>
              <a:rPr lang="en-GB" sz="2400" dirty="0"/>
              <a:t> </a:t>
            </a:r>
            <a:r>
              <a:rPr lang="en-GB" sz="2400" dirty="0" err="1"/>
              <a:t>tehdä</a:t>
            </a:r>
            <a:r>
              <a:rPr lang="en-GB" sz="2400" dirty="0"/>
              <a:t> </a:t>
            </a:r>
            <a:r>
              <a:rPr lang="en-GB" sz="2400" dirty="0" err="1"/>
              <a:t>ryhmätyönä</a:t>
            </a:r>
            <a:r>
              <a:rPr lang="en-GB" sz="2400" dirty="0"/>
              <a:t> </a:t>
            </a:r>
            <a:r>
              <a:rPr lang="en-GB" sz="2400" dirty="0" err="1"/>
              <a:t>ja</a:t>
            </a:r>
            <a:r>
              <a:rPr lang="en-GB" sz="2400" dirty="0"/>
              <a:t> </a:t>
            </a:r>
            <a:r>
              <a:rPr lang="en-GB" sz="2400" dirty="0" err="1"/>
              <a:t>ryhmässä</a:t>
            </a:r>
            <a:r>
              <a:rPr lang="en-GB" sz="2400" dirty="0"/>
              <a:t> </a:t>
            </a:r>
            <a:r>
              <a:rPr lang="en-GB" sz="2400" dirty="0" err="1"/>
              <a:t>tulisi</a:t>
            </a:r>
            <a:r>
              <a:rPr lang="en-GB" sz="2400" dirty="0"/>
              <a:t> olla </a:t>
            </a:r>
            <a:r>
              <a:rPr lang="en-GB" sz="2400" dirty="0" err="1"/>
              <a:t>asiantuntemusta</a:t>
            </a:r>
            <a:r>
              <a:rPr lang="en-GB" sz="2400" dirty="0"/>
              <a:t> mm. </a:t>
            </a:r>
            <a:r>
              <a:rPr lang="en-GB" sz="2400" dirty="0" err="1"/>
              <a:t>seuraavilta</a:t>
            </a:r>
            <a:r>
              <a:rPr lang="en-GB" sz="2400" dirty="0"/>
              <a:t> </a:t>
            </a:r>
            <a:r>
              <a:rPr lang="en-GB" sz="2400" dirty="0" err="1"/>
              <a:t>osa-alueilta</a:t>
            </a:r>
            <a:r>
              <a:rPr lang="en-GB" sz="24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err="1"/>
              <a:t>Koneen</a:t>
            </a:r>
            <a:r>
              <a:rPr lang="en-GB" sz="2400" dirty="0"/>
              <a:t> </a:t>
            </a:r>
            <a:r>
              <a:rPr lang="en-GB" sz="2400" dirty="0" err="1"/>
              <a:t>rakenne</a:t>
            </a:r>
            <a:r>
              <a:rPr lang="en-GB" sz="2400" dirty="0"/>
              <a:t> </a:t>
            </a:r>
            <a:r>
              <a:rPr lang="en-GB" sz="2400" dirty="0" err="1"/>
              <a:t>ja</a:t>
            </a:r>
            <a:r>
              <a:rPr lang="en-GB" sz="2400" dirty="0"/>
              <a:t> </a:t>
            </a:r>
            <a:r>
              <a:rPr lang="en-GB" sz="2400" dirty="0" err="1"/>
              <a:t>toiminta</a:t>
            </a: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err="1"/>
              <a:t>Käytännön</a:t>
            </a:r>
            <a:r>
              <a:rPr lang="en-GB" sz="2400" dirty="0"/>
              <a:t> </a:t>
            </a:r>
            <a:r>
              <a:rPr lang="en-GB" sz="2400" dirty="0" err="1"/>
              <a:t>käyttö</a:t>
            </a:r>
            <a:r>
              <a:rPr lang="en-GB" sz="2400" dirty="0"/>
              <a:t>- </a:t>
            </a:r>
            <a:r>
              <a:rPr lang="en-GB" sz="2400" dirty="0" err="1"/>
              <a:t>ja</a:t>
            </a:r>
            <a:r>
              <a:rPr lang="en-GB" sz="2400" dirty="0"/>
              <a:t> </a:t>
            </a:r>
            <a:r>
              <a:rPr lang="en-GB" sz="2400" dirty="0" err="1"/>
              <a:t>huoltokokemus</a:t>
            </a: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err="1"/>
              <a:t>Tapaturmahistoria</a:t>
            </a: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err="1"/>
              <a:t>Asiaan</a:t>
            </a:r>
            <a:r>
              <a:rPr lang="en-GB" sz="2400" dirty="0"/>
              <a:t> </a:t>
            </a:r>
            <a:r>
              <a:rPr lang="en-GB" sz="2400" dirty="0" err="1"/>
              <a:t>kuuluvat</a:t>
            </a:r>
            <a:r>
              <a:rPr lang="en-GB" sz="2400" dirty="0"/>
              <a:t> </a:t>
            </a:r>
            <a:r>
              <a:rPr lang="en-GB" sz="2400" dirty="0" err="1"/>
              <a:t>säädökset</a:t>
            </a:r>
            <a:r>
              <a:rPr lang="en-GB" sz="2400" dirty="0"/>
              <a:t> </a:t>
            </a:r>
            <a:r>
              <a:rPr lang="en-GB" sz="2400" dirty="0" err="1"/>
              <a:t>ja</a:t>
            </a:r>
            <a:r>
              <a:rPr lang="en-GB" sz="2400" dirty="0"/>
              <a:t> </a:t>
            </a:r>
            <a:r>
              <a:rPr lang="en-GB" sz="2400" dirty="0" err="1"/>
              <a:t>standardit</a:t>
            </a: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err="1"/>
              <a:t>Inhimillisten</a:t>
            </a:r>
            <a:r>
              <a:rPr lang="en-GB" sz="2400" dirty="0"/>
              <a:t> </a:t>
            </a:r>
            <a:r>
              <a:rPr lang="en-GB" sz="2400" dirty="0" err="1"/>
              <a:t>tekijöiden</a:t>
            </a:r>
            <a:r>
              <a:rPr lang="en-GB" sz="2400" dirty="0"/>
              <a:t> </a:t>
            </a:r>
            <a:r>
              <a:rPr lang="en-GB" sz="2400" dirty="0" err="1"/>
              <a:t>vaikutus</a:t>
            </a:r>
            <a:r>
              <a:rPr lang="en-GB" sz="2400" dirty="0"/>
              <a:t> </a:t>
            </a:r>
            <a:r>
              <a:rPr lang="en-GB" sz="2400" dirty="0" err="1"/>
              <a:t>turvallisuuteen</a:t>
            </a:r>
            <a:endParaRPr lang="en-GB" sz="24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3D96803-E7F0-460B-B232-9841B8A2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25.10.2023 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621D94-7835-443C-AAC1-F4FD3642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E39DD7-D47F-47A1-BE34-12555F1A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B446-1D83-4736-92E7-FC3601F2B944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000816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616F4BF-8C39-4BCE-BC47-BB21B0E43B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i-FI" sz="1800" dirty="0"/>
              <a:t>Koneensuunnittelijalle tärkeitä koneturvallisuusstandardeja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7674A0F-35D5-4D04-8887-8099271B0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1300" b="1" u="sng" dirty="0"/>
              <a:t>Turvallistaminen ja riskien arviointi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300" dirty="0"/>
              <a:t>EN ISO 12100:2010 Yleiset turvallistamisperiaatteet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300" dirty="0"/>
              <a:t>EN ISO/TR 14121-2 Riskin arviointi. Osa 2: Käytännön opastusta ja esimerkkejä menetelmistä</a:t>
            </a:r>
          </a:p>
          <a:p>
            <a:pPr marL="0" indent="0">
              <a:buNone/>
            </a:pPr>
            <a:r>
              <a:rPr lang="fi-FI" sz="1300" b="1" u="sng" dirty="0"/>
              <a:t>Ohjausjärjestelmien turvallisuus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300" dirty="0"/>
              <a:t>EN ISO 13849-1:2023 Turvallisuuteen liittyvät ohjausjärjestelmän osat</a:t>
            </a:r>
          </a:p>
          <a:p>
            <a:pPr marL="0" indent="0">
              <a:buNone/>
            </a:pPr>
            <a:r>
              <a:rPr lang="en-US" sz="1300" b="1" u="sng" dirty="0" err="1"/>
              <a:t>Fyysiset</a:t>
            </a:r>
            <a:r>
              <a:rPr lang="en-US" sz="1300" b="1" u="sng" dirty="0"/>
              <a:t> </a:t>
            </a:r>
            <a:r>
              <a:rPr lang="en-US" sz="1300" b="1" u="sng" dirty="0" err="1"/>
              <a:t>mitat</a:t>
            </a:r>
            <a:endParaRPr lang="en-US" sz="13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EN ISO 13854 </a:t>
            </a:r>
            <a:r>
              <a:rPr lang="en-US" sz="1300" dirty="0" err="1"/>
              <a:t>Vähimmäisetäisyydet</a:t>
            </a:r>
            <a:r>
              <a:rPr lang="en-US" sz="1300" dirty="0"/>
              <a:t> </a:t>
            </a:r>
            <a:r>
              <a:rPr lang="en-US" sz="1300" dirty="0" err="1"/>
              <a:t>kehonosien</a:t>
            </a:r>
            <a:r>
              <a:rPr lang="en-US" sz="1300" dirty="0"/>
              <a:t> </a:t>
            </a:r>
            <a:r>
              <a:rPr lang="en-US" sz="1300" dirty="0" err="1"/>
              <a:t>puristumisvaaran</a:t>
            </a:r>
            <a:r>
              <a:rPr lang="en-US" sz="1300" dirty="0"/>
              <a:t> </a:t>
            </a:r>
            <a:r>
              <a:rPr lang="en-US" sz="1300" dirty="0" err="1"/>
              <a:t>välttämikseksi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EN ISO 13857 </a:t>
            </a:r>
            <a:r>
              <a:rPr lang="en-US" sz="1300" dirty="0" err="1"/>
              <a:t>Turvaetäisyydet</a:t>
            </a:r>
            <a:r>
              <a:rPr lang="en-US" sz="1300" dirty="0"/>
              <a:t> </a:t>
            </a:r>
            <a:r>
              <a:rPr lang="en-US" sz="1300" dirty="0" err="1"/>
              <a:t>ylä</a:t>
            </a:r>
            <a:r>
              <a:rPr lang="en-US" sz="1300" dirty="0"/>
              <a:t>- ja </a:t>
            </a:r>
            <a:r>
              <a:rPr lang="en-US" sz="1300" dirty="0" err="1"/>
              <a:t>alaraajoille</a:t>
            </a:r>
            <a:r>
              <a:rPr lang="en-US" sz="13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EN ISO 14122 </a:t>
            </a:r>
            <a:r>
              <a:rPr lang="en-US" sz="1300" dirty="0" err="1"/>
              <a:t>Kulkutiet</a:t>
            </a:r>
            <a:endParaRPr lang="en-US" sz="1300" dirty="0"/>
          </a:p>
          <a:p>
            <a:pPr marL="0" indent="0">
              <a:buNone/>
            </a:pPr>
            <a:r>
              <a:rPr lang="en-US" sz="1300" b="1" u="sng" dirty="0" err="1"/>
              <a:t>Suojukset</a:t>
            </a:r>
            <a:endParaRPr lang="en-US" sz="13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EN ISO 14120 </a:t>
            </a:r>
            <a:r>
              <a:rPr lang="en-US" sz="1300" dirty="0" err="1"/>
              <a:t>Kiinteät</a:t>
            </a:r>
            <a:r>
              <a:rPr lang="en-US" sz="1300" dirty="0"/>
              <a:t> </a:t>
            </a:r>
            <a:r>
              <a:rPr lang="en-US" sz="1300" dirty="0" err="1"/>
              <a:t>suojukset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EN ISO 14119 </a:t>
            </a:r>
            <a:r>
              <a:rPr lang="en-US" sz="1300" dirty="0" err="1"/>
              <a:t>Toimintaankytketyt</a:t>
            </a:r>
            <a:r>
              <a:rPr lang="en-US" sz="1300" dirty="0"/>
              <a:t> </a:t>
            </a:r>
            <a:r>
              <a:rPr lang="en-US" sz="1300" dirty="0" err="1"/>
              <a:t>suojukset</a:t>
            </a:r>
            <a:endParaRPr lang="en-US" sz="1300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3FE3D798-0F9E-40B4-8477-0D6B92E925BD}"/>
              </a:ext>
            </a:extLst>
          </p:cNvPr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568B1BE-F060-49B3-A0F2-A54F3E16518B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D732443-DBAA-470C-9490-2F87BE03396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C8AE7B5-8DF5-4DDD-83CF-A2D54332593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A469418-FC2B-435D-8EA0-83A3C3D7F822}" type="slidenum">
              <a:rPr lang="fi-FI" smtClean="0"/>
              <a:pPr>
                <a:spcAft>
                  <a:spcPts val="600"/>
                </a:spcAft>
              </a:pPr>
              <a:t>22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888F513-26AE-4B2D-AF77-DF87A807E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889" y="237129"/>
            <a:ext cx="4766548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0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8" descr="Kuva, joka sisältää kohteen lelu&#10;&#10;Kuvaus luotu automaattisesti">
            <a:extLst>
              <a:ext uri="{FF2B5EF4-FFF2-40B4-BE49-F238E27FC236}">
                <a16:creationId xmlns:a16="http://schemas.microsoft.com/office/drawing/2014/main" id="{873293CC-8197-45C8-A24C-875F153FD281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3" r="-2" b="-2"/>
          <a:stretch/>
        </p:blipFill>
        <p:spPr>
          <a:xfrm>
            <a:off x="6096000" y="10"/>
            <a:ext cx="6095998" cy="6166475"/>
          </a:xfrm>
          <a:noFill/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716563F5-443B-4D43-8B0B-18305BA8250E}"/>
              </a:ext>
            </a:extLst>
          </p:cNvPr>
          <p:cNvSpPr/>
          <p:nvPr/>
        </p:nvSpPr>
        <p:spPr>
          <a:xfrm>
            <a:off x="607026" y="4144723"/>
            <a:ext cx="5158048" cy="1953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EDBE926-5108-4997-BD0D-B8819C7A1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2814" y="236472"/>
            <a:ext cx="4803475" cy="910086"/>
          </a:xfrm>
        </p:spPr>
        <p:txBody>
          <a:bodyPr>
            <a:normAutofit/>
          </a:bodyPr>
          <a:lstStyle/>
          <a:p>
            <a:r>
              <a:rPr lang="fi-FI" dirty="0"/>
              <a:t>METSTA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D2E2602-8FC1-45DC-9D75-AF9541FC5C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026" y="880762"/>
            <a:ext cx="4803775" cy="3227838"/>
          </a:xfrm>
        </p:spPr>
        <p:txBody>
          <a:bodyPr>
            <a:normAutofit/>
          </a:bodyPr>
          <a:lstStyle/>
          <a:p>
            <a:r>
              <a:rPr lang="fi-FI" dirty="0"/>
              <a:t>Metalliteollisuuden Standardisointiyhdistys ry</a:t>
            </a:r>
          </a:p>
          <a:p>
            <a:r>
              <a:rPr lang="fi-FI" dirty="0"/>
              <a:t>METSTA  on yleishyödyllinen standardisointiin </a:t>
            </a:r>
            <a:br>
              <a:rPr lang="fi-FI" dirty="0"/>
            </a:br>
            <a:r>
              <a:rPr lang="fi-FI" dirty="0"/>
              <a:t>keskittynyt yhdistys.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sz="2000" dirty="0"/>
              <a:t>Lisää tietoa koneturvallisuuden standardeista</a:t>
            </a:r>
          </a:p>
          <a:p>
            <a:r>
              <a:rPr lang="fi-FI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https://metsta.fi/koneturvallisuuden-standardit-metsta/</a:t>
            </a:r>
            <a:r>
              <a:rPr lang="fi-FI" dirty="0">
                <a:solidFill>
                  <a:schemeClr val="accent4"/>
                </a:solidFill>
              </a:rPr>
              <a:t>   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9BA2098-24CC-4322-94F5-FB8DF41D4709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3328287" y="6320527"/>
            <a:ext cx="1495614" cy="365125"/>
          </a:xfrm>
        </p:spPr>
        <p:txBody>
          <a:bodyPr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fi-FI"/>
              <a:t>25.10.2023 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A343593-89BC-4115-A0F1-C599F07F4AE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706934" y="6319208"/>
            <a:ext cx="411069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B713F95-78C5-495B-8054-D81701C8556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908578" y="6320526"/>
            <a:ext cx="244522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A469418-FC2B-435D-8EA0-83A3C3D7F822}" type="slidenum">
              <a:rPr lang="fi-FI" smtClean="0"/>
              <a:pPr>
                <a:spcAft>
                  <a:spcPts val="600"/>
                </a:spcAft>
              </a:pPr>
              <a:t>23</a:t>
            </a:fld>
            <a:endParaRPr lang="fi-FI"/>
          </a:p>
        </p:txBody>
      </p:sp>
      <p:pic>
        <p:nvPicPr>
          <p:cNvPr id="8" name="Kuva 7" descr="Kuva, joka sisältää kohteen henkilö, mies, poseeraaminen, vaatetus&#10;&#10;Kuvaus luotu automaattisesti">
            <a:extLst>
              <a:ext uri="{FF2B5EF4-FFF2-40B4-BE49-F238E27FC236}">
                <a16:creationId xmlns:a16="http://schemas.microsoft.com/office/drawing/2014/main" id="{87A47DED-5744-4E70-AD42-83E67180E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24" y="4261323"/>
            <a:ext cx="1140089" cy="1635028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03A27EA6-2750-4B06-AED4-9F843A371430}"/>
              </a:ext>
            </a:extLst>
          </p:cNvPr>
          <p:cNvSpPr txBox="1"/>
          <p:nvPr/>
        </p:nvSpPr>
        <p:spPr>
          <a:xfrm>
            <a:off x="822911" y="4942244"/>
            <a:ext cx="3884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Koneturvallisuusstandardien asiantuntija</a:t>
            </a:r>
          </a:p>
          <a:p>
            <a:r>
              <a:rPr lang="fi-FI" sz="1400" dirty="0"/>
              <a:t>Jukka-Pekka Rapinoja</a:t>
            </a:r>
          </a:p>
          <a:p>
            <a:r>
              <a:rPr lang="fi-FI" sz="14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Jukka-pekka.rapinoja@metsta.fi</a:t>
            </a:r>
            <a:r>
              <a:rPr lang="fi-FI" sz="1400" dirty="0">
                <a:solidFill>
                  <a:schemeClr val="tx2"/>
                </a:solidFill>
              </a:rPr>
              <a:t> </a:t>
            </a:r>
          </a:p>
          <a:p>
            <a:r>
              <a:rPr lang="fi-FI" sz="1400" dirty="0" err="1"/>
              <a:t>Mob</a:t>
            </a:r>
            <a:r>
              <a:rPr lang="fi-FI" sz="1400" dirty="0"/>
              <a:t>. 040-351 0896</a:t>
            </a:r>
          </a:p>
        </p:txBody>
      </p:sp>
    </p:spTree>
    <p:extLst>
      <p:ext uri="{BB962C8B-B14F-4D97-AF65-F5344CB8AC3E}">
        <p14:creationId xmlns:p14="http://schemas.microsoft.com/office/powerpoint/2010/main" val="2482742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58ABD-3328-4758-8FE9-C631460907AD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993"/>
          <a:stretch/>
        </p:blipFill>
        <p:spPr>
          <a:xfrm>
            <a:off x="-121186" y="-1714352"/>
            <a:ext cx="12566600" cy="7916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989DE83-1086-48E5-A4DC-F69D7C26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25.10.2023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C2304F8-2469-4577-9592-0E8C17AD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</a:p>
        </p:txBody>
      </p:sp>
    </p:spTree>
    <p:extLst>
      <p:ext uri="{BB962C8B-B14F-4D97-AF65-F5344CB8AC3E}">
        <p14:creationId xmlns:p14="http://schemas.microsoft.com/office/powerpoint/2010/main" val="11908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79C1A389-5255-4132-AC66-639147072E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726" y="697839"/>
            <a:ext cx="6342713" cy="910086"/>
          </a:xfrm>
        </p:spPr>
        <p:txBody>
          <a:bodyPr/>
          <a:lstStyle/>
          <a:p>
            <a:r>
              <a:rPr lang="fi-FI" dirty="0"/>
              <a:t>Koneenrakentajan velvollisuuksista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26"/>
          </p:nvPr>
        </p:nvSpPr>
        <p:spPr>
          <a:xfrm>
            <a:off x="575802" y="1515306"/>
            <a:ext cx="7147902" cy="4559300"/>
          </a:xfrm>
        </p:spPr>
        <p:txBody>
          <a:bodyPr>
            <a:noAutofit/>
          </a:bodyPr>
          <a:lstStyle/>
          <a:p>
            <a:r>
              <a:rPr lang="fi-FI" sz="1800" dirty="0"/>
              <a:t>Koneiden turvallisuudesta on määrätty </a:t>
            </a:r>
            <a:r>
              <a:rPr lang="fi-FI" sz="1800" dirty="0">
                <a:solidFill>
                  <a:srgbClr val="FF0000"/>
                </a:solidFill>
              </a:rPr>
              <a:t>koneasetuksella 400/2008 </a:t>
            </a:r>
            <a:r>
              <a:rPr lang="fi-FI" sz="1800" dirty="0"/>
              <a:t>(EU:n konedirektiivi 2006/42/EY)</a:t>
            </a:r>
          </a:p>
          <a:p>
            <a:r>
              <a:rPr lang="fi-FI" sz="1800" dirty="0"/>
              <a:t>Koneasetus määrittelee yleiset koneiden suunnittelussa käytettävät </a:t>
            </a:r>
            <a:r>
              <a:rPr lang="fi-FI" sz="1800" i="1" dirty="0"/>
              <a:t>terveys- ja turvallisuusvaatimukset</a:t>
            </a:r>
            <a:endParaRPr lang="fi-FI" sz="1800" dirty="0"/>
          </a:p>
          <a:p>
            <a:r>
              <a:rPr lang="fi-FI" sz="1800" dirty="0"/>
              <a:t>Koneasetus edellyttää, että koneen valmistajan on suoritettava koneen turvallisuussuunnittelu</a:t>
            </a:r>
          </a:p>
          <a:p>
            <a:r>
              <a:rPr lang="fi-FI" sz="1800" dirty="0"/>
              <a:t>Turvallisuussuunnittelussa voidaan käyttää ns. </a:t>
            </a:r>
            <a:r>
              <a:rPr lang="fi-FI" sz="1800" i="1" dirty="0"/>
              <a:t>yhdenmukaistettuja koneturvallisuusstandardeja</a:t>
            </a:r>
          </a:p>
          <a:p>
            <a:r>
              <a:rPr lang="fi-FI" sz="1800" dirty="0"/>
              <a:t>Valmistajan on annettava koneelleen </a:t>
            </a:r>
            <a:r>
              <a:rPr lang="fi-FI" sz="1800" dirty="0">
                <a:solidFill>
                  <a:srgbClr val="FF0000"/>
                </a:solidFill>
              </a:rPr>
              <a:t>vaatimustenmukaisuusvakuutus ja CE-merkintä </a:t>
            </a:r>
            <a:r>
              <a:rPr lang="fi-FI" sz="1800" dirty="0"/>
              <a:t>osoituksena siitä, että kone täyttää koneasetuksen asettamat turvallisuutta koskevat vaatimukset</a:t>
            </a:r>
          </a:p>
          <a:p>
            <a:endParaRPr lang="fi-FI" sz="1800" dirty="0"/>
          </a:p>
          <a:p>
            <a:endParaRPr lang="fi-FI" sz="18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28"/>
          </p:nvPr>
        </p:nvSpPr>
        <p:spPr>
          <a:xfrm>
            <a:off x="5184475" y="6319208"/>
            <a:ext cx="4635930" cy="365125"/>
          </a:xfrm>
        </p:spPr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239B5F7-4573-4E58-AFE1-91EB951302C3}" type="slidenum">
              <a:rPr lang="fi-FI" smtClean="0"/>
              <a:t>3</a:t>
            </a:fld>
            <a:endParaRPr lang="fi-FI"/>
          </a:p>
        </p:txBody>
      </p:sp>
      <p:pic>
        <p:nvPicPr>
          <p:cNvPr id="1026" name="Picture 2" descr="Kuvahaun tulos haulle ce-merkintä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0085">
            <a:off x="8663836" y="2551567"/>
            <a:ext cx="2203721" cy="153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919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A7DA54EF-75B3-47D7-A52D-4593824A30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725" y="518085"/>
            <a:ext cx="7130505" cy="910086"/>
          </a:xfrm>
        </p:spPr>
        <p:txBody>
          <a:bodyPr>
            <a:noAutofit/>
          </a:bodyPr>
          <a:lstStyle/>
          <a:p>
            <a:r>
              <a:rPr lang="fi-FI" altLang="fi-FI" sz="2400" dirty="0"/>
              <a:t>Yhdenmukaistetut koneturvallisuusstandardit</a:t>
            </a:r>
          </a:p>
          <a:p>
            <a:r>
              <a:rPr lang="fi-FI" sz="2400" b="0" dirty="0" err="1"/>
              <a:t>Harmonized</a:t>
            </a:r>
            <a:r>
              <a:rPr lang="fi-FI" sz="2400" b="0" dirty="0"/>
              <a:t> European </a:t>
            </a:r>
            <a:r>
              <a:rPr lang="fi-FI" sz="2400" b="0" dirty="0" err="1"/>
              <a:t>standards</a:t>
            </a:r>
            <a:r>
              <a:rPr lang="fi-FI" sz="2400" b="0" dirty="0"/>
              <a:t> (</a:t>
            </a:r>
            <a:r>
              <a:rPr lang="fi-FI" sz="2400" b="0" dirty="0" err="1"/>
              <a:t>hEN</a:t>
            </a:r>
            <a:r>
              <a:rPr lang="fi-FI" sz="2400" b="0" dirty="0"/>
              <a:t>, HAS)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A363639-E1FD-4FC5-9BC7-09900BF51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726" y="1742831"/>
            <a:ext cx="6446256" cy="441732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Standardeilla ei ole </a:t>
            </a:r>
            <a:r>
              <a:rPr lang="fi-FI" sz="2000" i="1" dirty="0"/>
              <a:t>automaattisesti </a:t>
            </a:r>
            <a:r>
              <a:rPr lang="fi-FI" sz="2000" dirty="0"/>
              <a:t>suhdetta lainsäädäntöön, ennen kuin niihin on viitattu </a:t>
            </a:r>
            <a:r>
              <a:rPr lang="fi-FI" sz="2000" i="1" dirty="0"/>
              <a:t>EU:n virallisessa lehdessä </a:t>
            </a:r>
            <a:r>
              <a:rPr lang="fi-FI" sz="2000" dirty="0"/>
              <a:t>(OJEU,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Official</a:t>
            </a:r>
            <a:r>
              <a:rPr lang="fi-FI" sz="2000" dirty="0"/>
              <a:t> Journal of </a:t>
            </a:r>
            <a:r>
              <a:rPr lang="fi-FI" sz="2000" dirty="0" err="1"/>
              <a:t>the</a:t>
            </a:r>
            <a:r>
              <a:rPr lang="fi-FI" sz="2000" dirty="0"/>
              <a:t> European Union). Silloin niitä kutsutaan </a:t>
            </a:r>
            <a:r>
              <a:rPr lang="fi-FI" sz="2000" i="1" dirty="0"/>
              <a:t>yhdenmukaistetuiksi standardeiksi</a:t>
            </a:r>
            <a:r>
              <a:rPr lang="fi-FI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Yhdenmukaistetut standardit on laadittu siten, että ne täyttävät asiaan liittyvän EU:n lainsäädännön vaatimukset.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EU ei itse laadi standardeja vaan tilaa ne standardisointijärjestöiltä.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000" dirty="0" err="1"/>
              <a:t>hEN</a:t>
            </a:r>
            <a:r>
              <a:rPr lang="fi-FI" altLang="fi-FI" sz="2000" dirty="0"/>
              <a:t>-standardien soveltaminen on vapaaehtoista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000" dirty="0"/>
              <a:t>Mutta: </a:t>
            </a:r>
            <a:r>
              <a:rPr lang="fi-FI" altLang="fi-FI" sz="2000" dirty="0" err="1"/>
              <a:t>hEN</a:t>
            </a:r>
            <a:r>
              <a:rPr lang="fi-FI" altLang="fi-FI" sz="2000" dirty="0"/>
              <a:t>-standardin soveltaminen takaa </a:t>
            </a:r>
            <a:r>
              <a:rPr lang="fi-FI" altLang="fi-FI" sz="2000" i="1" dirty="0"/>
              <a:t>vaatimustenmukaisuusolettaman</a:t>
            </a:r>
            <a:r>
              <a:rPr lang="fi-FI" altLang="fi-FI" sz="2000" dirty="0"/>
              <a:t>.</a:t>
            </a:r>
            <a:endParaRPr lang="fi-FI" sz="20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D82CFB4-9BF6-4952-A4DD-AD6193DE69B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>
              <a:defRPr/>
            </a:pPr>
            <a:fld id="{9B58C5C6-867E-4085-AE04-C0536E9CA7BB}" type="slidenum">
              <a:rPr lang="fi-FI" altLang="fi-FI" smtClean="0"/>
              <a:pPr>
                <a:defRPr/>
              </a:pPr>
              <a:t>4</a:t>
            </a:fld>
            <a:endParaRPr lang="fi-FI" alt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7A34F16-DF62-4CB7-B34D-51C3EDD00F4E}"/>
              </a:ext>
            </a:extLst>
          </p:cNvPr>
          <p:cNvSpPr txBox="1"/>
          <p:nvPr/>
        </p:nvSpPr>
        <p:spPr>
          <a:xfrm>
            <a:off x="7271564" y="2324274"/>
            <a:ext cx="4626861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fi-FI" altLang="fi-FI" sz="1600" b="1" dirty="0"/>
              <a:t>Vaatimustenmukaisuusolettamus</a:t>
            </a:r>
          </a:p>
          <a:p>
            <a:pPr>
              <a:buFontTx/>
              <a:buNone/>
            </a:pPr>
            <a:endParaRPr lang="fi-FI" altLang="fi-FI" sz="1600" i="1" dirty="0"/>
          </a:p>
          <a:p>
            <a:pPr>
              <a:buFontTx/>
              <a:buNone/>
            </a:pPr>
            <a:r>
              <a:rPr lang="fi-FI" altLang="fi-FI" sz="1600" i="1" dirty="0"/>
              <a:t>Jos kone on valmistettu sellaisen yhdenmukaistetun standardin mukaisesti, jonka viite tai viitetiedot on julkaistu Euroopan unionin virallisessa lehdessä, sen oletetaan täyttävän kyseisen yhdenmukaistetun standardin kattamat olennaiset terveys- ja turvallisuusvaatimukset.</a:t>
            </a:r>
            <a:br>
              <a:rPr lang="fi-FI" altLang="fi-FI" sz="1600" dirty="0"/>
            </a:br>
            <a:endParaRPr lang="fi-FI" altLang="fi-FI" sz="1600" dirty="0"/>
          </a:p>
          <a:p>
            <a:pPr>
              <a:buFontTx/>
              <a:buNone/>
            </a:pPr>
            <a:r>
              <a:rPr lang="fi-FI" altLang="fi-FI" sz="1600" dirty="0"/>
              <a:t>(2006/42/EY artikla 7 kohta 2)</a:t>
            </a:r>
          </a:p>
        </p:txBody>
      </p:sp>
    </p:spTree>
    <p:extLst>
      <p:ext uri="{BB962C8B-B14F-4D97-AF65-F5344CB8AC3E}">
        <p14:creationId xmlns:p14="http://schemas.microsoft.com/office/powerpoint/2010/main" val="627590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C1DF698-3ED7-4F2A-B974-7AF5045F13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726" y="697839"/>
            <a:ext cx="5332965" cy="910086"/>
          </a:xfrm>
        </p:spPr>
        <p:txBody>
          <a:bodyPr/>
          <a:lstStyle/>
          <a:p>
            <a:r>
              <a:rPr lang="en-GB" dirty="0" err="1"/>
              <a:t>Mistä</a:t>
            </a:r>
            <a:r>
              <a:rPr lang="en-GB" dirty="0"/>
              <a:t> </a:t>
            </a:r>
            <a:r>
              <a:rPr lang="en-GB" dirty="0" err="1"/>
              <a:t>tietää</a:t>
            </a:r>
            <a:r>
              <a:rPr lang="en-GB" dirty="0"/>
              <a:t>, </a:t>
            </a:r>
            <a:r>
              <a:rPr lang="en-GB" dirty="0" err="1"/>
              <a:t>onko</a:t>
            </a:r>
            <a:r>
              <a:rPr lang="en-GB" dirty="0"/>
              <a:t> </a:t>
            </a:r>
            <a:r>
              <a:rPr lang="en-GB" dirty="0" err="1"/>
              <a:t>standardi</a:t>
            </a:r>
            <a:r>
              <a:rPr lang="en-GB" dirty="0"/>
              <a:t> </a:t>
            </a:r>
            <a:r>
              <a:rPr lang="en-GB" dirty="0" err="1"/>
              <a:t>yhdenmukaistettu</a:t>
            </a:r>
            <a:r>
              <a:rPr lang="en-GB" dirty="0"/>
              <a:t>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C9ABC9-06E2-4CAA-B5C7-BC81AD2AD3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726" y="1761907"/>
            <a:ext cx="5255455" cy="349589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Esipuheessa</a:t>
            </a:r>
            <a:r>
              <a:rPr lang="en-GB" sz="1800" dirty="0"/>
              <a:t> </a:t>
            </a:r>
            <a:r>
              <a:rPr lang="en-GB" sz="1800" dirty="0" err="1"/>
              <a:t>mainitaan</a:t>
            </a:r>
            <a:r>
              <a:rPr lang="en-GB" sz="1800" dirty="0"/>
              <a:t>, </a:t>
            </a:r>
            <a:r>
              <a:rPr lang="en-GB" sz="1800" dirty="0" err="1"/>
              <a:t>onko</a:t>
            </a:r>
            <a:r>
              <a:rPr lang="en-GB" sz="1800" dirty="0"/>
              <a:t> </a:t>
            </a:r>
            <a:r>
              <a:rPr lang="en-GB" sz="1800" dirty="0" err="1"/>
              <a:t>kyseessä</a:t>
            </a:r>
            <a:r>
              <a:rPr lang="en-GB" sz="1800" dirty="0"/>
              <a:t> A-, B- tai C-</a:t>
            </a:r>
            <a:r>
              <a:rPr lang="en-GB" sz="1800" dirty="0" err="1"/>
              <a:t>tyypin</a:t>
            </a:r>
            <a:r>
              <a:rPr lang="en-GB" sz="1800" dirty="0"/>
              <a:t> </a:t>
            </a:r>
            <a:r>
              <a:rPr lang="en-GB" sz="1800" dirty="0" err="1"/>
              <a:t>koneturvallisuusstandardi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Standardin</a:t>
            </a:r>
            <a:r>
              <a:rPr lang="en-GB" sz="1800" dirty="0"/>
              <a:t> </a:t>
            </a:r>
            <a:r>
              <a:rPr lang="en-GB" sz="1800" dirty="0" err="1"/>
              <a:t>lopussa</a:t>
            </a:r>
            <a:r>
              <a:rPr lang="en-GB" sz="1800" dirty="0"/>
              <a:t> on ns. </a:t>
            </a:r>
            <a:r>
              <a:rPr lang="en-GB" sz="1800" b="1" dirty="0" err="1"/>
              <a:t>liite</a:t>
            </a:r>
            <a:r>
              <a:rPr lang="en-GB" sz="1800" b="1" dirty="0"/>
              <a:t> Z</a:t>
            </a:r>
            <a:r>
              <a:rPr lang="en-GB" sz="1800" dirty="0"/>
              <a:t>, </a:t>
            </a:r>
            <a:r>
              <a:rPr lang="en-GB" sz="1800" dirty="0" err="1"/>
              <a:t>josta</a:t>
            </a:r>
            <a:r>
              <a:rPr lang="en-GB" sz="1800" dirty="0"/>
              <a:t> </a:t>
            </a:r>
            <a:r>
              <a:rPr lang="en-GB" sz="1800" dirty="0" err="1"/>
              <a:t>käy</a:t>
            </a:r>
            <a:r>
              <a:rPr lang="en-GB" sz="1800" dirty="0"/>
              <a:t> </a:t>
            </a:r>
            <a:r>
              <a:rPr lang="en-GB" sz="1800" dirty="0" err="1"/>
              <a:t>tarkasti</a:t>
            </a:r>
            <a:r>
              <a:rPr lang="en-GB" sz="1800" dirty="0"/>
              <a:t> </a:t>
            </a:r>
            <a:r>
              <a:rPr lang="en-GB" sz="1800" dirty="0" err="1"/>
              <a:t>ilmi</a:t>
            </a:r>
            <a:r>
              <a:rPr lang="en-GB" sz="1800" dirty="0"/>
              <a:t> </a:t>
            </a:r>
            <a:r>
              <a:rPr lang="en-GB" sz="1800" dirty="0" err="1"/>
              <a:t>standardin</a:t>
            </a:r>
            <a:r>
              <a:rPr lang="en-GB" sz="1800" dirty="0"/>
              <a:t> </a:t>
            </a:r>
            <a:r>
              <a:rPr lang="en-GB" sz="1800" dirty="0" err="1"/>
              <a:t>suhde</a:t>
            </a:r>
            <a:r>
              <a:rPr lang="en-GB" sz="1800" dirty="0"/>
              <a:t> </a:t>
            </a:r>
            <a:r>
              <a:rPr lang="en-GB" sz="1800" dirty="0" err="1"/>
              <a:t>EU:n</a:t>
            </a:r>
            <a:r>
              <a:rPr lang="en-GB" sz="1800" dirty="0"/>
              <a:t> </a:t>
            </a:r>
            <a:r>
              <a:rPr lang="en-GB" sz="1800" dirty="0" err="1"/>
              <a:t>lainsäädäntöön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Tarkasta</a:t>
            </a:r>
            <a:r>
              <a:rPr lang="en-GB" sz="1800" dirty="0"/>
              <a:t> </a:t>
            </a:r>
            <a:r>
              <a:rPr lang="en-GB" sz="1800" dirty="0" err="1"/>
              <a:t>vielä</a:t>
            </a:r>
            <a:r>
              <a:rPr lang="en-GB" sz="1800" dirty="0"/>
              <a:t> </a:t>
            </a:r>
            <a:r>
              <a:rPr lang="en-GB" sz="1800" dirty="0" err="1"/>
              <a:t>komission</a:t>
            </a:r>
            <a:r>
              <a:rPr lang="en-GB" sz="1800" dirty="0"/>
              <a:t> </a:t>
            </a:r>
            <a:r>
              <a:rPr lang="en-GB" sz="1800" dirty="0" err="1"/>
              <a:t>sivuilta</a:t>
            </a:r>
            <a:r>
              <a:rPr lang="en-GB" sz="1800" dirty="0"/>
              <a:t>, </a:t>
            </a:r>
            <a:r>
              <a:rPr lang="en-GB" sz="1800" dirty="0" err="1"/>
              <a:t>onko</a:t>
            </a:r>
            <a:r>
              <a:rPr lang="en-GB" sz="1800" dirty="0"/>
              <a:t> </a:t>
            </a:r>
            <a:r>
              <a:rPr lang="en-GB" sz="1800" dirty="0" err="1"/>
              <a:t>standardi</a:t>
            </a:r>
            <a:r>
              <a:rPr lang="en-GB" sz="1800" dirty="0"/>
              <a:t> </a:t>
            </a:r>
            <a:r>
              <a:rPr lang="en-GB" sz="1800" dirty="0" err="1"/>
              <a:t>todella</a:t>
            </a:r>
            <a:r>
              <a:rPr lang="en-GB" sz="1800" dirty="0"/>
              <a:t> </a:t>
            </a:r>
            <a:r>
              <a:rPr lang="en-GB" sz="1800" dirty="0" err="1"/>
              <a:t>saanut</a:t>
            </a:r>
            <a:r>
              <a:rPr lang="en-GB" sz="1800" dirty="0"/>
              <a:t> </a:t>
            </a:r>
            <a:r>
              <a:rPr lang="en-GB" sz="1800" dirty="0" err="1"/>
              <a:t>yhdenmukaistusstatuksen</a:t>
            </a:r>
            <a:r>
              <a:rPr lang="en-GB" sz="1800" dirty="0"/>
              <a:t> </a:t>
            </a:r>
            <a:r>
              <a:rPr lang="en-GB" sz="1800" dirty="0" err="1"/>
              <a:t>ja</a:t>
            </a:r>
            <a:r>
              <a:rPr lang="en-GB" sz="1800" dirty="0"/>
              <a:t> </a:t>
            </a:r>
            <a:r>
              <a:rPr lang="en-GB" sz="1800" dirty="0" err="1"/>
              <a:t>onko</a:t>
            </a:r>
            <a:r>
              <a:rPr lang="en-GB" sz="1800" dirty="0"/>
              <a:t> se </a:t>
            </a:r>
            <a:r>
              <a:rPr lang="en-GB" sz="1800" dirty="0" err="1"/>
              <a:t>voimassa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23CA8EF-6C6B-4F6E-B8C1-54F24FBDB1F8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ACD7395-8463-4936-A266-A4E6F8C5E1C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3E7AA85-B74F-46FB-B3CC-54B5D55D6A0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5</a:t>
            </a:fld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191F3369-7A4E-472C-96CA-C10585D92139}"/>
              </a:ext>
            </a:extLst>
          </p:cNvPr>
          <p:cNvSpPr txBox="1">
            <a:spLocks/>
          </p:cNvSpPr>
          <p:nvPr/>
        </p:nvSpPr>
        <p:spPr>
          <a:xfrm>
            <a:off x="6595147" y="2165756"/>
            <a:ext cx="4626861" cy="1735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fi-FI" sz="1600" dirty="0"/>
              <a:t>EU:n virallisen lehden luettelon yhdenmukaistetuista koneturvallisuusstandardeista osoitteessa:</a:t>
            </a:r>
          </a:p>
          <a:p>
            <a:pPr marL="0" indent="0" algn="ctr">
              <a:buFont typeface="+mj-lt"/>
              <a:buNone/>
            </a:pPr>
            <a:r>
              <a:rPr lang="fi-FI" sz="1600" dirty="0">
                <a:hlinkClick r:id="rId2"/>
              </a:rPr>
              <a:t>https://ec.europa.eu/growth/single-market/european-standards/harmonised-standards/machinery-md_en</a:t>
            </a:r>
            <a:r>
              <a:rPr lang="fi-FI" sz="1600" dirty="0"/>
              <a:t> </a:t>
            </a:r>
            <a:endParaRPr lang="fi-FI" altLang="fi-FI" sz="16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272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DF38900-4D15-41AE-864E-ACF843B6D2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726" y="172348"/>
            <a:ext cx="8930974" cy="1435577"/>
          </a:xfrm>
        </p:spPr>
        <p:txBody>
          <a:bodyPr/>
          <a:lstStyle/>
          <a:p>
            <a:r>
              <a:rPr lang="fi-FI" dirty="0"/>
              <a:t>Liite Z </a:t>
            </a:r>
            <a:r>
              <a:rPr lang="fi-FI" dirty="0" err="1"/>
              <a:t>mäppää</a:t>
            </a:r>
            <a:r>
              <a:rPr lang="fi-FI" dirty="0"/>
              <a:t> MD:n olennaiset turvallisuusvaatimukset  standardin kohtiin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956622-E733-4854-9746-499CD9E1C4D3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908F4C5-39FA-47E5-B5EC-4EEA8925599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Ope-webinaari: Koneturvallisuuden standardit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5EC0A6-68C9-4AAF-888F-29D659B131C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8322BAD-113B-4065-9547-4762DE5F3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0"/>
          <a:stretch/>
        </p:blipFill>
        <p:spPr>
          <a:xfrm>
            <a:off x="234461" y="1901839"/>
            <a:ext cx="7857588" cy="361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67059808-0EF9-4D68-9B8C-754199BEE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059" y="1339303"/>
            <a:ext cx="3866391" cy="33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12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i-FI" altLang="fi-FI"/>
              <a:t>Tuotteen markkinoille saattamisen vaiheet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23DFFC50-F4F8-4044-A2EA-8CE54744F9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2011" y="2677042"/>
            <a:ext cx="2834922" cy="80433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i-FI" sz="1800" dirty="0">
                <a:highlight>
                  <a:srgbClr val="FFFF00"/>
                </a:highlight>
              </a:rPr>
              <a:t>Koneturvallisuus-standardien soveltaminen</a:t>
            </a:r>
          </a:p>
        </p:txBody>
      </p:sp>
      <p:graphicFrame>
        <p:nvGraphicFramePr>
          <p:cNvPr id="3" name="Sisällön paikkamerkki 2"/>
          <p:cNvGraphicFramePr>
            <a:graphicFrameLocks noGrp="1"/>
          </p:cNvGraphicFramePr>
          <p:nvPr>
            <p:ph sz="quarter" idx="26"/>
          </p:nvPr>
        </p:nvGraphicFramePr>
        <p:xfrm>
          <a:off x="4682170" y="698499"/>
          <a:ext cx="6897056" cy="5338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äivämäärän paikkamerkki 4"/>
          <p:cNvSpPr>
            <a:spLocks noGrp="1"/>
          </p:cNvSpPr>
          <p:nvPr>
            <p:ph type="dt" sz="half" idx="27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i-FI"/>
              <a:t>25.10.2023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CB59B21-C678-4C7E-8348-D709D3830D2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29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819687B0-9B41-4288-9452-25DECE6546DA}" type="slidenum">
              <a:rPr lang="fi-FI" altLang="fi-FI">
                <a:solidFill>
                  <a:schemeClr val="bg1"/>
                </a:solidFill>
              </a:rPr>
              <a:pPr eaLnBrk="1" hangingPunct="1">
                <a:spcAft>
                  <a:spcPts val="600"/>
                </a:spcAft>
              </a:pPr>
              <a:t>7</a:t>
            </a:fld>
            <a:endParaRPr lang="fi-FI" altLang="fi-FI" dirty="0">
              <a:solidFill>
                <a:schemeClr val="bg1"/>
              </a:solidFill>
            </a:endParaRPr>
          </a:p>
        </p:txBody>
      </p:sp>
      <p:sp>
        <p:nvSpPr>
          <p:cNvPr id="9" name="Vasen aaltosulje 8">
            <a:extLst>
              <a:ext uri="{FF2B5EF4-FFF2-40B4-BE49-F238E27FC236}">
                <a16:creationId xmlns:a16="http://schemas.microsoft.com/office/drawing/2014/main" id="{3A9653E0-C922-4E65-BB34-4F73E7354742}"/>
              </a:ext>
            </a:extLst>
          </p:cNvPr>
          <p:cNvSpPr/>
          <p:nvPr/>
        </p:nvSpPr>
        <p:spPr>
          <a:xfrm>
            <a:off x="3826933" y="1985433"/>
            <a:ext cx="660503" cy="2082800"/>
          </a:xfrm>
          <a:prstGeom prst="leftBrace">
            <a:avLst>
              <a:gd name="adj1" fmla="val 8333"/>
              <a:gd name="adj2" fmla="val 5243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6844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902AB2AC-00FC-41F8-BDC8-1F4DC6FDF0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Koneturvallisuuden</a:t>
            </a:r>
            <a:r>
              <a:rPr lang="en-GB" dirty="0"/>
              <a:t> </a:t>
            </a:r>
            <a:r>
              <a:rPr lang="en-GB" dirty="0" err="1"/>
              <a:t>standardit</a:t>
            </a:r>
            <a:endParaRPr lang="en-GB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B7AC092C-0ACE-4123-BD5B-0B8F99F1E1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AEF9195-94B0-4731-AAFB-63749A0B91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25.10.2023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6039E00-B038-4C44-83E6-8DFA1C3BC4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Ope-webinaari: Koneturvallisuuden standardit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3BD8FC1-38E7-4675-B8C0-74CB22D3E4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469418-FC2B-435D-8EA0-83A3C3D7F822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8697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>
              <a:buFontTx/>
              <a:buNone/>
            </a:pPr>
            <a:r>
              <a:rPr lang="fi-FI" altLang="fi-FI" dirty="0"/>
              <a:t>Koneturvallisuuden standardien hierarkia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3597916" y="6320527"/>
            <a:ext cx="14956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i-FI"/>
              <a:t>25.10.2023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BBE52BE-4692-4C5D-B50F-E46A1B55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4475" y="6319208"/>
            <a:ext cx="36331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Ope-webinaari: Koneturvallisuuden standardit</a:t>
            </a:r>
          </a:p>
        </p:txBody>
      </p:sp>
      <p:sp>
        <p:nvSpPr>
          <p:cNvPr id="717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08578" y="6320526"/>
            <a:ext cx="2445222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fld id="{C2AC52C8-A419-4F26-99E6-A135BFD31F6A}" type="slidenum">
              <a:rPr lang="fi-FI" altLang="fi-FI"/>
              <a:pPr eaLnBrk="1" hangingPunct="1">
                <a:spcAft>
                  <a:spcPts val="600"/>
                </a:spcAft>
              </a:pPr>
              <a:t>9</a:t>
            </a:fld>
            <a:endParaRPr lang="fi-FI" altLang="fi-FI"/>
          </a:p>
        </p:txBody>
      </p:sp>
      <p:graphicFrame>
        <p:nvGraphicFramePr>
          <p:cNvPr id="2" name="Kaaviokuva 1"/>
          <p:cNvGraphicFramePr/>
          <p:nvPr>
            <p:extLst>
              <p:ext uri="{D42A27DB-BD31-4B8C-83A1-F6EECF244321}">
                <p14:modId xmlns:p14="http://schemas.microsoft.com/office/powerpoint/2010/main" val="2149686157"/>
              </p:ext>
            </p:extLst>
          </p:nvPr>
        </p:nvGraphicFramePr>
        <p:xfrm>
          <a:off x="-1295400" y="182862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90C20979-00DD-40AC-8302-2ABAA2FA2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5156" y="2201820"/>
            <a:ext cx="5081491" cy="343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1746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etsta-PPT-pohja">
  <a:themeElements>
    <a:clrScheme name="Metsta">
      <a:dk1>
        <a:srgbClr val="000000"/>
      </a:dk1>
      <a:lt1>
        <a:srgbClr val="FFFFFF"/>
      </a:lt1>
      <a:dk2>
        <a:srgbClr val="0F7B99"/>
      </a:dk2>
      <a:lt2>
        <a:srgbClr val="FFFFFF"/>
      </a:lt2>
      <a:accent1>
        <a:srgbClr val="0F7B99"/>
      </a:accent1>
      <a:accent2>
        <a:srgbClr val="E6EBF0"/>
      </a:accent2>
      <a:accent3>
        <a:srgbClr val="000000"/>
      </a:accent3>
      <a:accent4>
        <a:srgbClr val="FBBC6B"/>
      </a:accent4>
      <a:accent5>
        <a:srgbClr val="52B2CC"/>
      </a:accent5>
      <a:accent6>
        <a:srgbClr val="80FFD4"/>
      </a:accent6>
      <a:hlink>
        <a:srgbClr val="0F7B99"/>
      </a:hlink>
      <a:folHlink>
        <a:srgbClr val="52B2CC"/>
      </a:folHlink>
    </a:clrScheme>
    <a:fontScheme name="Metsta-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E5602582-20C1-41BF-B2BD-D86757B708D5}" vid="{61D02E9D-AD3F-4279-8E12-CAC9791BF4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54E2ACC82FC5948B3BC53EE2688E412" ma:contentTypeVersion="13" ma:contentTypeDescription="Luo uusi asiakirja." ma:contentTypeScope="" ma:versionID="b6bf26a6937d6658df8296575393fc99">
  <xsd:schema xmlns:xsd="http://www.w3.org/2001/XMLSchema" xmlns:xs="http://www.w3.org/2001/XMLSchema" xmlns:p="http://schemas.microsoft.com/office/2006/metadata/properties" xmlns:ns3="18888a3a-9613-4736-b8cf-f212d38d32e5" xmlns:ns4="f4015653-d442-4718-8e0e-140bab151380" targetNamespace="http://schemas.microsoft.com/office/2006/metadata/properties" ma:root="true" ma:fieldsID="0672d29759fc5f8540137ac1269b0529" ns3:_="" ns4:_="">
    <xsd:import namespace="18888a3a-9613-4736-b8cf-f212d38d32e5"/>
    <xsd:import namespace="f4015653-d442-4718-8e0e-140bab15138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88a3a-9613-4736-b8cf-f212d38d32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15653-d442-4718-8e0e-140bab15138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0930EB-6436-4F0E-B461-D550961185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E91A18-A197-431C-8216-8F25C46CAEB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31A33F0-C5BC-4CBC-958B-C265793354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888a3a-9613-4736-b8cf-f212d38d32e5"/>
    <ds:schemaRef ds:uri="f4015653-d442-4718-8e0e-140bab1513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1047</Words>
  <Application>Microsoft Office PowerPoint</Application>
  <PresentationFormat>Laajakuva</PresentationFormat>
  <Paragraphs>224</Paragraphs>
  <Slides>24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</vt:lpstr>
      <vt:lpstr>Wingdings</vt:lpstr>
      <vt:lpstr>Metsta-PPT-pohja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Koneturvallisuuden standardien hierarkia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Riskin arvioinnin menetelmiä</vt:lpstr>
      <vt:lpstr>Esimerkki koneelle tehdystä riskin arvionnista ja riskin pienentämisestä</vt:lpstr>
      <vt:lpstr>Riskin arviointi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Rapinoja Jukka-Pekka</dc:creator>
  <cp:lastModifiedBy>Rapinoja Jukka-Pekka</cp:lastModifiedBy>
  <cp:revision>7</cp:revision>
  <dcterms:created xsi:type="dcterms:W3CDTF">2020-08-31T09:28:04Z</dcterms:created>
  <dcterms:modified xsi:type="dcterms:W3CDTF">2023-10-25T05:04:40Z</dcterms:modified>
</cp:coreProperties>
</file>